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836" r:id="rId4"/>
  </p:sldMasterIdLst>
  <p:notesMasterIdLst>
    <p:notesMasterId r:id="rId63"/>
  </p:notesMasterIdLst>
  <p:sldIdLst>
    <p:sldId id="451" r:id="rId5"/>
    <p:sldId id="2147374790" r:id="rId6"/>
    <p:sldId id="2147374845" r:id="rId7"/>
    <p:sldId id="2147374792" r:id="rId8"/>
    <p:sldId id="2147374821" r:id="rId9"/>
    <p:sldId id="376" r:id="rId10"/>
    <p:sldId id="10772" r:id="rId11"/>
    <p:sldId id="10769" r:id="rId12"/>
    <p:sldId id="2147374822" r:id="rId13"/>
    <p:sldId id="457" r:id="rId14"/>
    <p:sldId id="2147374823" r:id="rId15"/>
    <p:sldId id="2147374847" r:id="rId16"/>
    <p:sldId id="2147374824" r:id="rId17"/>
    <p:sldId id="2147374799" r:id="rId18"/>
    <p:sldId id="2147374786" r:id="rId19"/>
    <p:sldId id="2142533117" r:id="rId20"/>
    <p:sldId id="2147374800" r:id="rId21"/>
    <p:sldId id="263" r:id="rId22"/>
    <p:sldId id="2147374825" r:id="rId23"/>
    <p:sldId id="2147374814" r:id="rId24"/>
    <p:sldId id="2147374841" r:id="rId25"/>
    <p:sldId id="2147374842" r:id="rId26"/>
    <p:sldId id="2147374815" r:id="rId27"/>
    <p:sldId id="2147374843" r:id="rId28"/>
    <p:sldId id="2147374810" r:id="rId29"/>
    <p:sldId id="2147374816" r:id="rId30"/>
    <p:sldId id="2142533073" r:id="rId31"/>
    <p:sldId id="2147374820" r:id="rId32"/>
    <p:sldId id="2142533084" r:id="rId33"/>
    <p:sldId id="2142533121" r:id="rId34"/>
    <p:sldId id="2147374837" r:id="rId35"/>
    <p:sldId id="2147374817" r:id="rId36"/>
    <p:sldId id="2147374838" r:id="rId37"/>
    <p:sldId id="2147374818" r:id="rId38"/>
    <p:sldId id="2147374840" r:id="rId39"/>
    <p:sldId id="2147374839" r:id="rId40"/>
    <p:sldId id="2147374831" r:id="rId41"/>
    <p:sldId id="2147374828" r:id="rId42"/>
    <p:sldId id="2147374770" r:id="rId43"/>
    <p:sldId id="2147374773" r:id="rId44"/>
    <p:sldId id="2147374844" r:id="rId45"/>
    <p:sldId id="2147374805" r:id="rId46"/>
    <p:sldId id="488" r:id="rId47"/>
    <p:sldId id="2147374811" r:id="rId48"/>
    <p:sldId id="2147374779" r:id="rId49"/>
    <p:sldId id="2147374812" r:id="rId50"/>
    <p:sldId id="2147374813" r:id="rId51"/>
    <p:sldId id="2147374829" r:id="rId52"/>
    <p:sldId id="2147374794" r:id="rId53"/>
    <p:sldId id="2147374832" r:id="rId54"/>
    <p:sldId id="2147374807" r:id="rId55"/>
    <p:sldId id="2147374835" r:id="rId56"/>
    <p:sldId id="2147374836" r:id="rId57"/>
    <p:sldId id="2147374846" r:id="rId58"/>
    <p:sldId id="2147374808" r:id="rId59"/>
    <p:sldId id="2147374834" r:id="rId60"/>
    <p:sldId id="2147374833" r:id="rId61"/>
    <p:sldId id="461"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8203"/>
    <a:srgbClr val="FCB813"/>
    <a:srgbClr val="EC1846"/>
    <a:srgbClr val="F58213"/>
    <a:srgbClr val="BED630"/>
    <a:srgbClr val="00AFBC"/>
    <a:srgbClr val="652D90"/>
    <a:srgbClr val="0066B3"/>
    <a:srgbClr val="0B3C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82"/>
    <p:restoredTop sz="90235" autoAdjust="0"/>
  </p:normalViewPr>
  <p:slideViewPr>
    <p:cSldViewPr snapToGrid="0">
      <p:cViewPr varScale="1">
        <p:scale>
          <a:sx n="94" d="100"/>
          <a:sy n="94" d="100"/>
        </p:scale>
        <p:origin x="1596" y="84"/>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0E6571-E41F-2241-99C7-452E955C1064}" type="datetimeFigureOut">
              <a:rPr lang="en-US" smtClean="0"/>
              <a:t>10/6/2022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40036B-2B78-CA46-B60F-6057652DB51F}" type="slidenum">
              <a:rPr lang="en-US" smtClean="0"/>
              <a:t>‹#›</a:t>
            </a:fld>
            <a:endParaRPr lang="en-US"/>
          </a:p>
        </p:txBody>
      </p:sp>
    </p:spTree>
    <p:extLst>
      <p:ext uri="{BB962C8B-B14F-4D97-AF65-F5344CB8AC3E}">
        <p14:creationId xmlns:p14="http://schemas.microsoft.com/office/powerpoint/2010/main" val="3681138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スライド番号プレースホルダー 3"/>
          <p:cNvSpPr>
            <a:spLocks noGrp="1"/>
          </p:cNvSpPr>
          <p:nvPr>
            <p:ph type="sldNum" sz="quarter" idx="5"/>
          </p:nvPr>
        </p:nvSpPr>
        <p:spPr/>
        <p:txBody>
          <a:bodyPr/>
          <a:lstStyle/>
          <a:p>
            <a:fld id="{0140036B-2B78-CA46-B60F-6057652DB51F}" type="slidenum">
              <a:rPr lang="en-US" smtClean="0"/>
              <a:t>1</a:t>
            </a:fld>
            <a:endParaRPr lang="en-US"/>
          </a:p>
        </p:txBody>
      </p:sp>
    </p:spTree>
    <p:extLst>
      <p:ext uri="{BB962C8B-B14F-4D97-AF65-F5344CB8AC3E}">
        <p14:creationId xmlns:p14="http://schemas.microsoft.com/office/powerpoint/2010/main" val="2507634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0140036B-2B78-CA46-B60F-6057652DB51F}" type="slidenum">
              <a:rPr lang="en-US" smtClean="0"/>
              <a:t>24</a:t>
            </a:fld>
            <a:endParaRPr lang="en-US"/>
          </a:p>
        </p:txBody>
      </p:sp>
    </p:spTree>
    <p:extLst>
      <p:ext uri="{BB962C8B-B14F-4D97-AF65-F5344CB8AC3E}">
        <p14:creationId xmlns:p14="http://schemas.microsoft.com/office/powerpoint/2010/main" val="3651345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25</a:t>
            </a:fld>
            <a:endParaRPr lang="en-US" dirty="0"/>
          </a:p>
        </p:txBody>
      </p:sp>
    </p:spTree>
    <p:extLst>
      <p:ext uri="{BB962C8B-B14F-4D97-AF65-F5344CB8AC3E}">
        <p14:creationId xmlns:p14="http://schemas.microsoft.com/office/powerpoint/2010/main" val="4128821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FD8DF5-1ABE-A945-A10F-CFEC72153D07}"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8140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44</a:t>
            </a:fld>
            <a:endParaRPr lang="en-US" dirty="0"/>
          </a:p>
        </p:txBody>
      </p:sp>
    </p:spTree>
    <p:extLst>
      <p:ext uri="{BB962C8B-B14F-4D97-AF65-F5344CB8AC3E}">
        <p14:creationId xmlns:p14="http://schemas.microsoft.com/office/powerpoint/2010/main" val="2197477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56</a:t>
            </a:fld>
            <a:endParaRPr lang="en-US"/>
          </a:p>
        </p:txBody>
      </p:sp>
    </p:spTree>
    <p:extLst>
      <p:ext uri="{BB962C8B-B14F-4D97-AF65-F5344CB8AC3E}">
        <p14:creationId xmlns:p14="http://schemas.microsoft.com/office/powerpoint/2010/main" val="838587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dirty="0">
                <a:ea typeface="BIZ UDPゴシック" panose="020B0400000000000000" pitchFamily="50" charset="-128"/>
              </a:rPr>
              <a:t>今日参加、</a:t>
            </a:r>
            <a:r>
              <a:rPr kumimoji="1" lang="en-US" altLang="ja-JP" dirty="0">
                <a:ea typeface="BIZ UDPゴシック" panose="020B0400000000000000" pitchFamily="50" charset="-128"/>
              </a:rPr>
              <a:t>9</a:t>
            </a:r>
            <a:r>
              <a:rPr kumimoji="1" lang="ja-JP" altLang="en-US" dirty="0">
                <a:ea typeface="BIZ UDPゴシック" panose="020B0400000000000000" pitchFamily="50" charset="-128"/>
              </a:rPr>
              <a:t>の方、久しぶりの方、おさらいをふくめて情報を入れています。</a:t>
            </a:r>
          </a:p>
        </p:txBody>
      </p:sp>
      <p:sp>
        <p:nvSpPr>
          <p:cNvPr id="4" name="Slide Number Placeholder 3"/>
          <p:cNvSpPr>
            <a:spLocks noGrp="1"/>
          </p:cNvSpPr>
          <p:nvPr>
            <p:ph type="sldNum" sz="quarter" idx="5"/>
          </p:nvPr>
        </p:nvSpPr>
        <p:spPr/>
        <p:txBody>
          <a:bodyPr/>
          <a:lstStyle/>
          <a:p>
            <a:fld id="{0140036B-2B78-CA46-B60F-6057652DB51F}" type="slidenum">
              <a:rPr lang="en-US" smtClean="0"/>
              <a:t>57</a:t>
            </a:fld>
            <a:endParaRPr lang="en-US"/>
          </a:p>
        </p:txBody>
      </p:sp>
    </p:spTree>
    <p:extLst>
      <p:ext uri="{BB962C8B-B14F-4D97-AF65-F5344CB8AC3E}">
        <p14:creationId xmlns:p14="http://schemas.microsoft.com/office/powerpoint/2010/main" val="3068901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58</a:t>
            </a:fld>
            <a:endParaRPr lang="en-US" dirty="0"/>
          </a:p>
        </p:txBody>
      </p:sp>
    </p:spTree>
    <p:extLst>
      <p:ext uri="{BB962C8B-B14F-4D97-AF65-F5344CB8AC3E}">
        <p14:creationId xmlns:p14="http://schemas.microsoft.com/office/powerpoint/2010/main" val="447182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dirty="0">
                <a:ea typeface="BIZ UDPゴシック" panose="020B0400000000000000" pitchFamily="50" charset="-128"/>
              </a:rPr>
              <a:t>今日参加、</a:t>
            </a:r>
            <a:r>
              <a:rPr kumimoji="1" lang="en-US" altLang="ja-JP" dirty="0">
                <a:ea typeface="BIZ UDPゴシック" panose="020B0400000000000000" pitchFamily="50" charset="-128"/>
              </a:rPr>
              <a:t>9</a:t>
            </a:r>
            <a:r>
              <a:rPr kumimoji="1" lang="ja-JP" altLang="en-US" dirty="0">
                <a:ea typeface="BIZ UDPゴシック" panose="020B0400000000000000" pitchFamily="50" charset="-128"/>
              </a:rPr>
              <a:t>の方、久しぶりの方、おさらいをふくめて情報を入れています。</a:t>
            </a:r>
          </a:p>
        </p:txBody>
      </p:sp>
      <p:sp>
        <p:nvSpPr>
          <p:cNvPr id="4" name="Slide Number Placeholder 3"/>
          <p:cNvSpPr>
            <a:spLocks noGrp="1"/>
          </p:cNvSpPr>
          <p:nvPr>
            <p:ph type="sldNum" sz="quarter" idx="5"/>
          </p:nvPr>
        </p:nvSpPr>
        <p:spPr/>
        <p:txBody>
          <a:bodyPr/>
          <a:lstStyle/>
          <a:p>
            <a:fld id="{0140036B-2B78-CA46-B60F-6057652DB51F}" type="slidenum">
              <a:rPr lang="en-US" smtClean="0"/>
              <a:t>2</a:t>
            </a:fld>
            <a:endParaRPr lang="en-US"/>
          </a:p>
        </p:txBody>
      </p:sp>
    </p:spTree>
    <p:extLst>
      <p:ext uri="{BB962C8B-B14F-4D97-AF65-F5344CB8AC3E}">
        <p14:creationId xmlns:p14="http://schemas.microsoft.com/office/powerpoint/2010/main" val="3948730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of 8/24/20</a:t>
            </a:r>
          </a:p>
        </p:txBody>
      </p:sp>
      <p:sp>
        <p:nvSpPr>
          <p:cNvPr id="4" name="Slide Number Placeholder 3"/>
          <p:cNvSpPr>
            <a:spLocks noGrp="1"/>
          </p:cNvSpPr>
          <p:nvPr>
            <p:ph type="sldNum" sz="quarter" idx="10"/>
          </p:nvPr>
        </p:nvSpPr>
        <p:spPr/>
        <p:txBody>
          <a:bodyPr/>
          <a:lstStyle/>
          <a:p>
            <a:fld id="{0140036B-2B78-CA46-B60F-6057652DB51F}" type="slidenum">
              <a:rPr lang="en-US" smtClean="0"/>
              <a:t>6</a:t>
            </a:fld>
            <a:endParaRPr lang="en-US"/>
          </a:p>
        </p:txBody>
      </p:sp>
    </p:spTree>
    <p:extLst>
      <p:ext uri="{BB962C8B-B14F-4D97-AF65-F5344CB8AC3E}">
        <p14:creationId xmlns:p14="http://schemas.microsoft.com/office/powerpoint/2010/main" val="1580477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AABDC78B-03EC-4896-B864-3D56C6E3FF48}" type="slidenum">
              <a:rPr lang="en-US" smtClean="0"/>
              <a:pPr>
                <a:defRPr/>
              </a:pPr>
              <a:t>7</a:t>
            </a:fld>
            <a:endParaRPr lang="en-US" dirty="0"/>
          </a:p>
        </p:txBody>
      </p:sp>
    </p:spTree>
    <p:extLst>
      <p:ext uri="{BB962C8B-B14F-4D97-AF65-F5344CB8AC3E}">
        <p14:creationId xmlns:p14="http://schemas.microsoft.com/office/powerpoint/2010/main" val="1544617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ABDC78B-03EC-4896-B864-3D56C6E3FF48}" type="slidenum">
              <a:rPr lang="en-US" smtClean="0"/>
              <a:pPr>
                <a:defRPr/>
              </a:pPr>
              <a:t>8</a:t>
            </a:fld>
            <a:endParaRPr lang="en-US" dirty="0"/>
          </a:p>
        </p:txBody>
      </p:sp>
    </p:spTree>
    <p:extLst>
      <p:ext uri="{BB962C8B-B14F-4D97-AF65-F5344CB8AC3E}">
        <p14:creationId xmlns:p14="http://schemas.microsoft.com/office/powerpoint/2010/main" val="4084825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10</a:t>
            </a:fld>
            <a:endParaRPr lang="en-US" dirty="0"/>
          </a:p>
        </p:txBody>
      </p:sp>
    </p:spTree>
    <p:extLst>
      <p:ext uri="{BB962C8B-B14F-4D97-AF65-F5344CB8AC3E}">
        <p14:creationId xmlns:p14="http://schemas.microsoft.com/office/powerpoint/2010/main" val="340182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0140036B-2B78-CA46-B60F-6057652DB51F}" type="slidenum">
              <a:rPr lang="en-US" smtClean="0"/>
              <a:t>12</a:t>
            </a:fld>
            <a:endParaRPr lang="en-US"/>
          </a:p>
        </p:txBody>
      </p:sp>
    </p:spTree>
    <p:extLst>
      <p:ext uri="{BB962C8B-B14F-4D97-AF65-F5344CB8AC3E}">
        <p14:creationId xmlns:p14="http://schemas.microsoft.com/office/powerpoint/2010/main" val="3089753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16</a:t>
            </a:fld>
            <a:endParaRPr lang="en-US"/>
          </a:p>
        </p:txBody>
      </p:sp>
    </p:spTree>
    <p:extLst>
      <p:ext uri="{BB962C8B-B14F-4D97-AF65-F5344CB8AC3E}">
        <p14:creationId xmlns:p14="http://schemas.microsoft.com/office/powerpoint/2010/main" val="1815600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Don’t plan to roll out new HCAA clients, because</a:t>
            </a:r>
            <a:br>
              <a:rPr lang="en-US" dirty="0">
                <a:effectLst/>
              </a:rPr>
            </a:br>
            <a:r>
              <a:rPr lang="en-US" dirty="0">
                <a:effectLst/>
              </a:rPr>
              <a:t>HCAA </a:t>
            </a:r>
            <a:r>
              <a:rPr lang="en-US" dirty="0">
                <a:effectLst/>
                <a:sym typeface="Wingdings" pitchFamily="2" charset="2"/>
              </a:rPr>
              <a:t> Basic  Standard</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253A23E1-CEF8-C64E-A156-7821B7ADD55D}" type="slidenum">
              <a:rPr lang="en-US" smtClean="0"/>
              <a:t>18</a:t>
            </a:fld>
            <a:endParaRPr lang="en-US"/>
          </a:p>
        </p:txBody>
      </p:sp>
    </p:spTree>
    <p:extLst>
      <p:ext uri="{BB962C8B-B14F-4D97-AF65-F5344CB8AC3E}">
        <p14:creationId xmlns:p14="http://schemas.microsoft.com/office/powerpoint/2010/main" val="7744441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D7255D03-C51F-334A-85B6-F553E7284B06}"/>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0" i="0" dirty="0">
              <a:latin typeface="Arial" panose="020B0604020202020204" pitchFamily="34" charset="0"/>
              <a:ea typeface="BIZ UDPゴシック" panose="020B0400000000000000" pitchFamily="50" charset="-128"/>
            </a:endParaRPr>
          </a:p>
        </p:txBody>
      </p:sp>
      <p:pic>
        <p:nvPicPr>
          <p:cNvPr id="15" name="Picture 16">
            <a:extLst>
              <a:ext uri="{FF2B5EF4-FFF2-40B4-BE49-F238E27FC236}">
                <a16:creationId xmlns:a16="http://schemas.microsoft.com/office/drawing/2014/main" id="{B8248DD1-D6EE-C348-AEFD-CEE133D8E69C}"/>
              </a:ext>
            </a:extLst>
          </p:cNvPr>
          <p:cNvPicPr>
            <a:picLocks noChangeAspect="1"/>
          </p:cNvPicPr>
          <p:nvPr userDrawn="1"/>
        </p:nvPicPr>
        <p:blipFill>
          <a:blip r:embed="rId2"/>
          <a:stretch>
            <a:fillRect/>
          </a:stretch>
        </p:blipFill>
        <p:spPr>
          <a:xfrm>
            <a:off x="10247565" y="441960"/>
            <a:ext cx="1419860" cy="198120"/>
          </a:xfrm>
          <a:prstGeom prst="rect">
            <a:avLst/>
          </a:prstGeom>
        </p:spPr>
      </p:pic>
      <p:sp>
        <p:nvSpPr>
          <p:cNvPr id="16" name="Rectangle 17">
            <a:extLst>
              <a:ext uri="{FF2B5EF4-FFF2-40B4-BE49-F238E27FC236}">
                <a16:creationId xmlns:a16="http://schemas.microsoft.com/office/drawing/2014/main" id="{7FC80925-2A81-6243-A762-B60F5459B754}"/>
              </a:ext>
            </a:extLst>
          </p:cNvPr>
          <p:cNvSpPr>
            <a:spLocks/>
          </p:cNvSpPr>
          <p:nvPr userDrawn="1"/>
        </p:nvSpPr>
        <p:spPr>
          <a:xfrm>
            <a:off x="8502187" y="6603955"/>
            <a:ext cx="3165290"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7" name="Straight Connector 18">
            <a:extLst>
              <a:ext uri="{FF2B5EF4-FFF2-40B4-BE49-F238E27FC236}">
                <a16:creationId xmlns:a16="http://schemas.microsoft.com/office/drawing/2014/main" id="{261F6A65-00AC-4649-A73D-2EBB407669D0}"/>
              </a:ext>
            </a:extLst>
          </p:cNvPr>
          <p:cNvCxnSpPr>
            <a:cxnSpLocks/>
          </p:cNvCxnSpPr>
          <p:nvPr userDrawn="1"/>
        </p:nvCxnSpPr>
        <p:spPr>
          <a:xfrm>
            <a:off x="8628070" y="6512237"/>
            <a:ext cx="3039355"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8" name="Group 12">
            <a:extLst>
              <a:ext uri="{FF2B5EF4-FFF2-40B4-BE49-F238E27FC236}">
                <a16:creationId xmlns:a16="http://schemas.microsoft.com/office/drawing/2014/main" id="{5FF7685C-045C-E040-8B33-FC03408C0565}"/>
              </a:ext>
            </a:extLst>
          </p:cNvPr>
          <p:cNvGrpSpPr/>
          <p:nvPr userDrawn="1"/>
        </p:nvGrpSpPr>
        <p:grpSpPr>
          <a:xfrm rot="2702539">
            <a:off x="85663" y="-1193650"/>
            <a:ext cx="4574411" cy="5135931"/>
            <a:chOff x="-2961069" y="-2002969"/>
            <a:chExt cx="7060959" cy="6636962"/>
          </a:xfrm>
        </p:grpSpPr>
        <p:sp>
          <p:nvSpPr>
            <p:cNvPr id="19" name="Triangle 21">
              <a:extLst>
                <a:ext uri="{FF2B5EF4-FFF2-40B4-BE49-F238E27FC236}">
                  <a16:creationId xmlns:a16="http://schemas.microsoft.com/office/drawing/2014/main" id="{16115773-BDF4-1346-9854-A490121B3D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sp>
          <p:nvSpPr>
            <p:cNvPr id="20" name="Triangle 22">
              <a:extLst>
                <a:ext uri="{FF2B5EF4-FFF2-40B4-BE49-F238E27FC236}">
                  <a16:creationId xmlns:a16="http://schemas.microsoft.com/office/drawing/2014/main" id="{F4DC2D30-354D-DE44-A2E1-197C52252747}"/>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grpSp>
      <p:pic>
        <p:nvPicPr>
          <p:cNvPr id="21" name="Picture 1">
            <a:extLst>
              <a:ext uri="{FF2B5EF4-FFF2-40B4-BE49-F238E27FC236}">
                <a16:creationId xmlns:a16="http://schemas.microsoft.com/office/drawing/2014/main" id="{5C8E13E9-55BC-D344-85D1-F002710516E0}"/>
              </a:ext>
            </a:extLst>
          </p:cNvPr>
          <p:cNvPicPr>
            <a:picLocks noChangeAspect="1"/>
          </p:cNvPicPr>
          <p:nvPr userDrawn="1"/>
        </p:nvPicPr>
        <p:blipFill>
          <a:blip r:embed="rId3"/>
          <a:stretch>
            <a:fillRect/>
          </a:stretch>
        </p:blipFill>
        <p:spPr>
          <a:xfrm>
            <a:off x="9574545" y="6139582"/>
            <a:ext cx="2047240" cy="198120"/>
          </a:xfrm>
          <a:prstGeom prst="rect">
            <a:avLst/>
          </a:prstGeom>
        </p:spPr>
      </p:pic>
      <p:sp>
        <p:nvSpPr>
          <p:cNvPr id="2" name="タイトル 1">
            <a:extLst>
              <a:ext uri="{FF2B5EF4-FFF2-40B4-BE49-F238E27FC236}">
                <a16:creationId xmlns:a16="http://schemas.microsoft.com/office/drawing/2014/main" id="{0B594C98-B450-DB4A-8C79-B85FA2B03D48}"/>
              </a:ext>
            </a:extLst>
          </p:cNvPr>
          <p:cNvSpPr>
            <a:spLocks noGrp="1"/>
          </p:cNvSpPr>
          <p:nvPr>
            <p:ph type="ctrTitle"/>
          </p:nvPr>
        </p:nvSpPr>
        <p:spPr>
          <a:xfrm>
            <a:off x="720000" y="1080000"/>
            <a:ext cx="10800000" cy="2160000"/>
          </a:xfrm>
        </p:spPr>
        <p:txBody>
          <a:bodyPr anchor="b">
            <a:normAutofit/>
          </a:bodyPr>
          <a:lstStyle>
            <a:lvl1pPr algn="l">
              <a:lnSpc>
                <a:spcPct val="110000"/>
              </a:lnSpc>
              <a:spcBef>
                <a:spcPts val="0"/>
              </a:spcBef>
              <a:defRPr sz="3600">
                <a:solidFill>
                  <a:schemeClr val="bg1"/>
                </a:solidFill>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57D81515-5DB4-C644-A2D4-FD8225EBFC3D}"/>
              </a:ext>
            </a:extLst>
          </p:cNvPr>
          <p:cNvSpPr>
            <a:spLocks noGrp="1"/>
          </p:cNvSpPr>
          <p:nvPr>
            <p:ph type="subTitle" idx="1"/>
          </p:nvPr>
        </p:nvSpPr>
        <p:spPr>
          <a:xfrm>
            <a:off x="720000" y="3420000"/>
            <a:ext cx="10800000" cy="900000"/>
          </a:xfrm>
        </p:spPr>
        <p:txBody>
          <a:bodyPr>
            <a:normAutofit/>
          </a:bodyPr>
          <a:lstStyle>
            <a:lvl1pPr marL="0" indent="0" algn="l">
              <a:lnSpc>
                <a:spcPct val="110000"/>
              </a:lnSpc>
              <a:spcBef>
                <a:spcPts val="0"/>
              </a:spcBef>
              <a:buNone/>
              <a:defRPr sz="1800" b="1">
                <a:solidFill>
                  <a:schemeClr val="bg1"/>
                </a:solidFill>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
        <p:nvSpPr>
          <p:cNvPr id="12" name="テキスト プレースホルダー 5">
            <a:extLst>
              <a:ext uri="{FF2B5EF4-FFF2-40B4-BE49-F238E27FC236}">
                <a16:creationId xmlns:a16="http://schemas.microsoft.com/office/drawing/2014/main" id="{CE7D9045-B2C2-0847-A619-CABCE677E3E1}"/>
              </a:ext>
            </a:extLst>
          </p:cNvPr>
          <p:cNvSpPr>
            <a:spLocks noGrp="1"/>
          </p:cNvSpPr>
          <p:nvPr>
            <p:ph type="body" sz="quarter" idx="11" hasCustomPrompt="1"/>
          </p:nvPr>
        </p:nvSpPr>
        <p:spPr>
          <a:xfrm>
            <a:off x="719998" y="359999"/>
            <a:ext cx="9360000" cy="540000"/>
          </a:xfrm>
        </p:spPr>
        <p:txBody>
          <a:bodyPr wrap="none" anchor="t">
            <a:noAutofit/>
          </a:bodyPr>
          <a:lstStyle>
            <a:lvl1pPr>
              <a:lnSpc>
                <a:spcPct val="110000"/>
              </a:lnSpc>
              <a:spcBef>
                <a:spcPts val="0"/>
              </a:spcBef>
              <a:defRPr sz="2400" b="1" i="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kumimoji="1" lang="ja-JP" altLang="en-US"/>
              <a:t>宛先 御中</a:t>
            </a:r>
          </a:p>
        </p:txBody>
      </p:sp>
      <p:sp>
        <p:nvSpPr>
          <p:cNvPr id="13" name="テキスト プレースホルダー 7">
            <a:extLst>
              <a:ext uri="{FF2B5EF4-FFF2-40B4-BE49-F238E27FC236}">
                <a16:creationId xmlns:a16="http://schemas.microsoft.com/office/drawing/2014/main" id="{999D9023-9C92-5B46-A29C-430938870A3D}"/>
              </a:ext>
            </a:extLst>
          </p:cNvPr>
          <p:cNvSpPr>
            <a:spLocks noGrp="1"/>
          </p:cNvSpPr>
          <p:nvPr>
            <p:ph type="body" sz="quarter" idx="12" hasCustomPrompt="1"/>
          </p:nvPr>
        </p:nvSpPr>
        <p:spPr>
          <a:xfrm>
            <a:off x="720723" y="4500000"/>
            <a:ext cx="1941557" cy="350802"/>
          </a:xfrm>
        </p:spPr>
        <p:txBody>
          <a:bodyPr wrap="none">
            <a:spAutoFit/>
          </a:bodyPr>
          <a:lstStyle>
            <a:lvl1pPr>
              <a:lnSpc>
                <a:spcPct val="110000"/>
              </a:lnSpc>
              <a:spcBef>
                <a:spcPts val="0"/>
              </a:spcBef>
              <a:defRPr sz="16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kumimoji="1" lang="en-US" altLang="ja-JP" dirty="0"/>
              <a:t>2021</a:t>
            </a:r>
            <a:r>
              <a:rPr kumimoji="1" lang="ja-JP" altLang="en-US"/>
              <a:t>年 </a:t>
            </a:r>
            <a:r>
              <a:rPr kumimoji="1" lang="en-US" altLang="ja-JP" dirty="0"/>
              <a:t>1</a:t>
            </a:r>
            <a:r>
              <a:rPr kumimoji="1" lang="ja-JP" altLang="en-US"/>
              <a:t>月 </a:t>
            </a:r>
            <a:r>
              <a:rPr kumimoji="1" lang="en-US" altLang="ja-JP" dirty="0"/>
              <a:t>1</a:t>
            </a:r>
            <a:r>
              <a:rPr kumimoji="1" lang="ja-JP" altLang="en-US"/>
              <a:t>日</a:t>
            </a:r>
            <a:r>
              <a:rPr kumimoji="1" lang="en-US" altLang="ja-JP" dirty="0"/>
              <a:t>(</a:t>
            </a:r>
            <a:r>
              <a:rPr kumimoji="1" lang="ja-JP" altLang="en-US"/>
              <a:t>金</a:t>
            </a:r>
            <a:r>
              <a:rPr kumimoji="1" lang="en-US" altLang="ja-JP" dirty="0"/>
              <a:t>)</a:t>
            </a:r>
            <a:endParaRPr kumimoji="1" lang="ja-JP" altLang="en-US"/>
          </a:p>
        </p:txBody>
      </p:sp>
      <p:sp>
        <p:nvSpPr>
          <p:cNvPr id="14" name="テキスト プレースホルダー 9">
            <a:extLst>
              <a:ext uri="{FF2B5EF4-FFF2-40B4-BE49-F238E27FC236}">
                <a16:creationId xmlns:a16="http://schemas.microsoft.com/office/drawing/2014/main" id="{5B219630-7269-8D4C-936D-60C2B6F798F8}"/>
              </a:ext>
            </a:extLst>
          </p:cNvPr>
          <p:cNvSpPr>
            <a:spLocks noGrp="1"/>
          </p:cNvSpPr>
          <p:nvPr>
            <p:ph type="body" sz="quarter" idx="13" hasCustomPrompt="1"/>
          </p:nvPr>
        </p:nvSpPr>
        <p:spPr>
          <a:xfrm>
            <a:off x="3422649" y="4500000"/>
            <a:ext cx="5917004" cy="1434175"/>
          </a:xfrm>
        </p:spPr>
        <p:txBody>
          <a:bodyPr wrap="square">
            <a:spAutoFit/>
          </a:bodyPr>
          <a:lstStyle>
            <a:lvl1pPr marL="0" marR="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sz="1600" b="0" i="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1" lang="en-US" altLang="ja-JP" dirty="0"/>
              <a:t>HCL Technologies Limited</a:t>
            </a:r>
          </a:p>
          <a:p>
            <a:pPr lvl="0"/>
            <a:r>
              <a:rPr kumimoji="1" lang="ja-JP" altLang="en-US"/>
              <a:t>株式会社エイチシーエル・ジャパン</a:t>
            </a:r>
            <a:endParaRPr kumimoji="1" lang="en-US" altLang="ja-JP" dirty="0"/>
          </a:p>
          <a:p>
            <a:pPr lvl="0"/>
            <a:r>
              <a:rPr kumimoji="1" lang="en-US" altLang="ja-JP" dirty="0"/>
              <a:t>HCL</a:t>
            </a:r>
            <a:r>
              <a:rPr kumimoji="1" lang="ja-JP" altLang="en-US"/>
              <a:t>ソフトウェア</a:t>
            </a:r>
            <a:endParaRPr kumimoji="1" lang="en-US" altLang="ja-JP" dirty="0"/>
          </a:p>
          <a:p>
            <a:pPr lvl="0"/>
            <a:r>
              <a:rPr kumimoji="1" lang="ja-JP" altLang="en-US"/>
              <a:t>ビジネスパートナー</a:t>
            </a:r>
            <a:r>
              <a:rPr kumimoji="1" lang="en-US" altLang="ja-JP" dirty="0"/>
              <a:t>&amp;</a:t>
            </a:r>
            <a:r>
              <a:rPr kumimoji="1" lang="ja-JP" altLang="en-US"/>
              <a:t>ブランドストラテジー</a:t>
            </a:r>
            <a:endParaRPr kumimoji="1" lang="en-US" altLang="ja-JP" dirty="0"/>
          </a:p>
          <a:p>
            <a:pPr lvl="0"/>
            <a:r>
              <a:rPr kumimoji="1" lang="ja-JP" altLang="en-US"/>
              <a:t>赤松 宏佳</a:t>
            </a:r>
            <a:endParaRPr kumimoji="1" lang="en-US" altLang="ja-JP" dirty="0"/>
          </a:p>
        </p:txBody>
      </p:sp>
    </p:spTree>
    <p:extLst>
      <p:ext uri="{BB962C8B-B14F-4D97-AF65-F5344CB8AC3E}">
        <p14:creationId xmlns:p14="http://schemas.microsoft.com/office/powerpoint/2010/main" val="1847438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1152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8"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6300000"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009027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ld3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11520000" cy="1440000"/>
          </a:xfrm>
          <a:gradFill flip="none" rotWithShape="1">
            <a:gsLst>
              <a:gs pos="0">
                <a:srgbClr val="0477C3"/>
              </a:gs>
              <a:gs pos="99000">
                <a:srgbClr val="26B5F7"/>
              </a:gs>
            </a:gsLst>
            <a:lin ang="0" scaled="1"/>
            <a:tileRect/>
          </a:gradFill>
        </p:spPr>
        <p:txBody>
          <a:bodyPr lIns="108000" tIns="108000" rIns="108000" bIns="144000">
            <a:noAutofit/>
          </a:bodyPr>
          <a:lstStyle>
            <a:lvl1pPr>
              <a:buClr>
                <a:schemeClr val="bg1"/>
              </a:buClr>
              <a:defRPr sz="20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1600">
                <a:solidFill>
                  <a:schemeClr val="bg1"/>
                </a:solidFill>
              </a:defRPr>
            </a:lvl5p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8"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6300000"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434121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boxPlus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59999"/>
            <a:ext cx="5579998" cy="3419999"/>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000"/>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359999" y="4860000"/>
            <a:ext cx="11520002" cy="1440000"/>
          </a:xfrm>
          <a:ln w="28575">
            <a:solidFill>
              <a:schemeClr val="tx1">
                <a:lumMod val="50000"/>
                <a:lumOff val="50000"/>
              </a:schemeClr>
            </a:solidFill>
          </a:ln>
        </p:spPr>
        <p:txBody>
          <a:bodyPr lIns="108000" tIns="108000" rIns="108000" bIns="14400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188958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boxH">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7" y="1259997"/>
            <a:ext cx="360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4320000" y="1259997"/>
            <a:ext cx="360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8280000" y="1259997"/>
            <a:ext cx="360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25495432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boxV">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6" y="1259995"/>
            <a:ext cx="11519999"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5" y="3060000"/>
            <a:ext cx="11519999"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359996" y="4860000"/>
            <a:ext cx="11520004"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3527199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59997"/>
            <a:ext cx="5580000"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472"/>
            <a:ext cx="5580000"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336000" y="3780000"/>
            <a:ext cx="5580000"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8" name="コンテンツ プレースホルダー 7">
            <a:extLst>
              <a:ext uri="{FF2B5EF4-FFF2-40B4-BE49-F238E27FC236}">
                <a16:creationId xmlns:a16="http://schemas.microsoft.com/office/drawing/2014/main" id="{338DD57B-804C-A941-9983-F6034796368A}"/>
              </a:ext>
            </a:extLst>
          </p:cNvPr>
          <p:cNvSpPr>
            <a:spLocks noGrp="1"/>
          </p:cNvSpPr>
          <p:nvPr>
            <p:ph sz="quarter" idx="12"/>
          </p:nvPr>
        </p:nvSpPr>
        <p:spPr>
          <a:xfrm>
            <a:off x="6300000" y="3780000"/>
            <a:ext cx="5580000" cy="23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3600751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270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240000" y="126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6119813" y="1260475"/>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コンテンツ プレースホルダー 7">
            <a:extLst>
              <a:ext uri="{FF2B5EF4-FFF2-40B4-BE49-F238E27FC236}">
                <a16:creationId xmlns:a16="http://schemas.microsoft.com/office/drawing/2014/main" id="{338DD57B-804C-A941-9983-F6034796368A}"/>
              </a:ext>
            </a:extLst>
          </p:cNvPr>
          <p:cNvSpPr>
            <a:spLocks noGrp="1"/>
          </p:cNvSpPr>
          <p:nvPr>
            <p:ph sz="quarter" idx="12"/>
          </p:nvPr>
        </p:nvSpPr>
        <p:spPr>
          <a:xfrm>
            <a:off x="9000000" y="1260475"/>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コンテンツ プレースホルダー 2">
            <a:extLst>
              <a:ext uri="{FF2B5EF4-FFF2-40B4-BE49-F238E27FC236}">
                <a16:creationId xmlns:a16="http://schemas.microsoft.com/office/drawing/2014/main" id="{1F36B83E-E9DB-534F-AF78-713090201FC5}"/>
              </a:ext>
            </a:extLst>
          </p:cNvPr>
          <p:cNvSpPr>
            <a:spLocks noGrp="1"/>
          </p:cNvSpPr>
          <p:nvPr>
            <p:ph idx="13"/>
          </p:nvPr>
        </p:nvSpPr>
        <p:spPr>
          <a:xfrm>
            <a:off x="336187" y="2880000"/>
            <a:ext cx="270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10" name="コンテンツ プレースホルダー 4">
            <a:extLst>
              <a:ext uri="{FF2B5EF4-FFF2-40B4-BE49-F238E27FC236}">
                <a16:creationId xmlns:a16="http://schemas.microsoft.com/office/drawing/2014/main" id="{A861E670-0BA5-814E-8FEA-6F14BF2CBD80}"/>
              </a:ext>
            </a:extLst>
          </p:cNvPr>
          <p:cNvSpPr>
            <a:spLocks noGrp="1"/>
          </p:cNvSpPr>
          <p:nvPr>
            <p:ph sz="quarter" idx="14"/>
          </p:nvPr>
        </p:nvSpPr>
        <p:spPr>
          <a:xfrm>
            <a:off x="3216187" y="288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 name="コンテンツ プレースホルダー 5">
            <a:extLst>
              <a:ext uri="{FF2B5EF4-FFF2-40B4-BE49-F238E27FC236}">
                <a16:creationId xmlns:a16="http://schemas.microsoft.com/office/drawing/2014/main" id="{9528129D-0B0F-834A-92E2-6C77BBCEDEFD}"/>
              </a:ext>
            </a:extLst>
          </p:cNvPr>
          <p:cNvSpPr>
            <a:spLocks noGrp="1"/>
          </p:cNvSpPr>
          <p:nvPr>
            <p:ph sz="quarter" idx="15"/>
          </p:nvPr>
        </p:nvSpPr>
        <p:spPr>
          <a:xfrm>
            <a:off x="6096000" y="288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2" name="コンテンツ プレースホルダー 7">
            <a:extLst>
              <a:ext uri="{FF2B5EF4-FFF2-40B4-BE49-F238E27FC236}">
                <a16:creationId xmlns:a16="http://schemas.microsoft.com/office/drawing/2014/main" id="{34A641CB-43E9-8F47-AF22-6735556BE5C1}"/>
              </a:ext>
            </a:extLst>
          </p:cNvPr>
          <p:cNvSpPr>
            <a:spLocks noGrp="1"/>
          </p:cNvSpPr>
          <p:nvPr>
            <p:ph sz="quarter" idx="16"/>
          </p:nvPr>
        </p:nvSpPr>
        <p:spPr>
          <a:xfrm>
            <a:off x="8976187" y="288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3" name="コンテンツ プレースホルダー 2">
            <a:extLst>
              <a:ext uri="{FF2B5EF4-FFF2-40B4-BE49-F238E27FC236}">
                <a16:creationId xmlns:a16="http://schemas.microsoft.com/office/drawing/2014/main" id="{374D09C7-3A89-DD40-8F09-C8EE58679E89}"/>
              </a:ext>
            </a:extLst>
          </p:cNvPr>
          <p:cNvSpPr>
            <a:spLocks noGrp="1"/>
          </p:cNvSpPr>
          <p:nvPr>
            <p:ph idx="17"/>
          </p:nvPr>
        </p:nvSpPr>
        <p:spPr>
          <a:xfrm>
            <a:off x="336187" y="4500000"/>
            <a:ext cx="270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14" name="コンテンツ プレースホルダー 4">
            <a:extLst>
              <a:ext uri="{FF2B5EF4-FFF2-40B4-BE49-F238E27FC236}">
                <a16:creationId xmlns:a16="http://schemas.microsoft.com/office/drawing/2014/main" id="{129C2204-EE95-424C-A8EC-41D8B2971CAB}"/>
              </a:ext>
            </a:extLst>
          </p:cNvPr>
          <p:cNvSpPr>
            <a:spLocks noGrp="1"/>
          </p:cNvSpPr>
          <p:nvPr>
            <p:ph sz="quarter" idx="18"/>
          </p:nvPr>
        </p:nvSpPr>
        <p:spPr>
          <a:xfrm>
            <a:off x="3216187" y="450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5" name="コンテンツ プレースホルダー 5">
            <a:extLst>
              <a:ext uri="{FF2B5EF4-FFF2-40B4-BE49-F238E27FC236}">
                <a16:creationId xmlns:a16="http://schemas.microsoft.com/office/drawing/2014/main" id="{D793205D-D190-F54F-8C03-7ED350BC0D0B}"/>
              </a:ext>
            </a:extLst>
          </p:cNvPr>
          <p:cNvSpPr>
            <a:spLocks noGrp="1"/>
          </p:cNvSpPr>
          <p:nvPr>
            <p:ph sz="quarter" idx="19"/>
          </p:nvPr>
        </p:nvSpPr>
        <p:spPr>
          <a:xfrm>
            <a:off x="6096000" y="450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6" name="コンテンツ プレースホルダー 7">
            <a:extLst>
              <a:ext uri="{FF2B5EF4-FFF2-40B4-BE49-F238E27FC236}">
                <a16:creationId xmlns:a16="http://schemas.microsoft.com/office/drawing/2014/main" id="{BE04A862-5674-AA4E-B8C8-EE386FE493D2}"/>
              </a:ext>
            </a:extLst>
          </p:cNvPr>
          <p:cNvSpPr>
            <a:spLocks noGrp="1"/>
          </p:cNvSpPr>
          <p:nvPr>
            <p:ph sz="quarter" idx="20"/>
          </p:nvPr>
        </p:nvSpPr>
        <p:spPr>
          <a:xfrm>
            <a:off x="8976187" y="450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957371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ディスクレーマーページ">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1152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ボックス 3">
            <a:extLst>
              <a:ext uri="{FF2B5EF4-FFF2-40B4-BE49-F238E27FC236}">
                <a16:creationId xmlns:a16="http://schemas.microsoft.com/office/drawing/2014/main" id="{51BD3A7C-739D-F745-9858-E1966C64BDD4}"/>
              </a:ext>
            </a:extLst>
          </p:cNvPr>
          <p:cNvSpPr txBox="1"/>
          <p:nvPr userDrawn="1"/>
        </p:nvSpPr>
        <p:spPr>
          <a:xfrm>
            <a:off x="360000" y="4809107"/>
            <a:ext cx="11520000" cy="1421846"/>
          </a:xfrm>
          <a:prstGeom prst="rect">
            <a:avLst/>
          </a:prstGeom>
          <a:noFill/>
          <a:ln w="12700">
            <a:solidFill>
              <a:schemeClr val="tx1">
                <a:lumMod val="90000"/>
                <a:lumOff val="10000"/>
              </a:schemeClr>
            </a:solidFill>
          </a:ln>
        </p:spPr>
        <p:txBody>
          <a:bodyPr wrap="square" lIns="108000" tIns="72000" rIns="108000" bIns="72000" rtlCol="0" anchor="b">
            <a:spAutoFit/>
          </a:bodyPr>
          <a:lstStyle/>
          <a:p>
            <a:pPr>
              <a:lnSpc>
                <a:spcPct val="120000"/>
              </a:lnSpc>
            </a:pPr>
            <a:r>
              <a:rPr kumimoji="1" lang="ja-JP" altLang="en-US" sz="1400" b="0" i="0">
                <a:solidFill>
                  <a:schemeClr val="tx1">
                    <a:lumMod val="90000"/>
                    <a:lumOff val="10000"/>
                  </a:schemeClr>
                </a:solidFill>
                <a:latin typeface="Arial" panose="020B0604020202020204" pitchFamily="34" charset="0"/>
                <a:ea typeface="Yu Gothic" panose="020B0400000000000000" pitchFamily="34" charset="-128"/>
              </a:rPr>
              <a:t>この資料に含まれる情報は可能な限り正確を期しておりますが、株式会社エイチシーエル・ジャパンの正式なレビューを受けておらず、当資料に記載された内容に関して株式会社エイチシーエル・ジャパンは何ら保証するものではありません。従って、この情報の利用はひとえに使用者の責任において為されるものであり、資料の内容によって受けたいかなる被害に関しても一切の保証をするものではありません。</a:t>
            </a:r>
          </a:p>
          <a:p>
            <a:pPr>
              <a:lnSpc>
                <a:spcPct val="120000"/>
              </a:lnSpc>
            </a:pPr>
            <a:r>
              <a:rPr kumimoji="1" lang="ja-JP" altLang="en-US" sz="1400" b="0" i="0">
                <a:solidFill>
                  <a:schemeClr val="tx1">
                    <a:lumMod val="90000"/>
                    <a:lumOff val="10000"/>
                  </a:schemeClr>
                </a:solidFill>
                <a:latin typeface="Arial" panose="020B0604020202020204" pitchFamily="34" charset="0"/>
                <a:ea typeface="Yu Gothic" panose="020B0400000000000000" pitchFamily="34" charset="-128"/>
              </a:rPr>
              <a:t>当資料をコピー等で複製することは、株式会社エイチシーエル・ジャパン、および執筆者の承諾なしではできません。</a:t>
            </a:r>
          </a:p>
          <a:p>
            <a:pPr>
              <a:lnSpc>
                <a:spcPct val="120000"/>
              </a:lnSpc>
            </a:pPr>
            <a:r>
              <a:rPr kumimoji="1" lang="ja-JP" altLang="en-US" sz="1400" b="0" i="0">
                <a:solidFill>
                  <a:schemeClr val="tx1">
                    <a:lumMod val="90000"/>
                    <a:lumOff val="10000"/>
                  </a:schemeClr>
                </a:solidFill>
                <a:latin typeface="Arial" panose="020B0604020202020204" pitchFamily="34" charset="0"/>
                <a:ea typeface="Yu Gothic" panose="020B0400000000000000" pitchFamily="34" charset="-128"/>
              </a:rPr>
              <a:t>また、当資料に記載された製品名または会社名はそれぞれの各社の商標または登録商標です。</a:t>
            </a:r>
          </a:p>
        </p:txBody>
      </p:sp>
    </p:spTree>
    <p:extLst>
      <p:ext uri="{BB962C8B-B14F-4D97-AF65-F5344CB8AC3E}">
        <p14:creationId xmlns:p14="http://schemas.microsoft.com/office/powerpoint/2010/main" val="23867059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andA">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5580000" cy="5040000"/>
          </a:xfrm>
        </p:spPr>
        <p:txBody>
          <a:bodyPr/>
          <a:lstStyle>
            <a:lvl3pPr marL="223838" indent="-209550">
              <a:buFont typeface="システムフォント（レギュラー）"/>
              <a:buChar char="Q"/>
              <a:tabLst/>
              <a:defRPr/>
            </a:lvl3pPr>
            <a:lvl4pPr marL="223838" indent="-209550">
              <a:buFont typeface="システムフォント（レギュラー）"/>
              <a:buChar char="A"/>
              <a:tabLst/>
              <a:defRPr b="0"/>
            </a:lvl4p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000"/>
            <a:ext cx="5580000" cy="5040000"/>
          </a:xfrm>
        </p:spPr>
        <p:txBody>
          <a:bodyPr/>
          <a:lstStyle>
            <a:lvl3pPr marL="223838" indent="-209550">
              <a:buFont typeface="システムフォント（レギュラー）"/>
              <a:buChar char="Q"/>
              <a:tabLst/>
              <a:defRPr/>
            </a:lvl3pPr>
            <a:lvl4pPr marL="223838" indent="-212725">
              <a:buFont typeface="システムフォント（レギュラー）"/>
              <a:buChar char="A"/>
              <a:defRPr b="0"/>
            </a:lvl4p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1420197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209CA25-67E7-CF4B-A3F6-94B395293F9B}"/>
              </a:ext>
            </a:extLst>
          </p:cNvPr>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622374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Title">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D7255D03-C51F-334A-85B6-F553E7284B06}"/>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0" i="0" dirty="0">
              <a:latin typeface="Arial" panose="020B0604020202020204" pitchFamily="34" charset="0"/>
              <a:ea typeface="BIZ UDPゴシック" panose="020B0400000000000000" pitchFamily="50" charset="-128"/>
            </a:endParaRPr>
          </a:p>
        </p:txBody>
      </p:sp>
      <p:pic>
        <p:nvPicPr>
          <p:cNvPr id="15" name="Picture 16">
            <a:extLst>
              <a:ext uri="{FF2B5EF4-FFF2-40B4-BE49-F238E27FC236}">
                <a16:creationId xmlns:a16="http://schemas.microsoft.com/office/drawing/2014/main" id="{B8248DD1-D6EE-C348-AEFD-CEE133D8E69C}"/>
              </a:ext>
            </a:extLst>
          </p:cNvPr>
          <p:cNvPicPr>
            <a:picLocks noChangeAspect="1"/>
          </p:cNvPicPr>
          <p:nvPr userDrawn="1"/>
        </p:nvPicPr>
        <p:blipFill>
          <a:blip r:embed="rId2"/>
          <a:stretch>
            <a:fillRect/>
          </a:stretch>
        </p:blipFill>
        <p:spPr>
          <a:xfrm>
            <a:off x="10247565" y="441960"/>
            <a:ext cx="1419860" cy="198120"/>
          </a:xfrm>
          <a:prstGeom prst="rect">
            <a:avLst/>
          </a:prstGeom>
        </p:spPr>
      </p:pic>
      <p:sp>
        <p:nvSpPr>
          <p:cNvPr id="16" name="Rectangle 17">
            <a:extLst>
              <a:ext uri="{FF2B5EF4-FFF2-40B4-BE49-F238E27FC236}">
                <a16:creationId xmlns:a16="http://schemas.microsoft.com/office/drawing/2014/main" id="{7FC80925-2A81-6243-A762-B60F5459B754}"/>
              </a:ext>
            </a:extLst>
          </p:cNvPr>
          <p:cNvSpPr>
            <a:spLocks/>
          </p:cNvSpPr>
          <p:nvPr userDrawn="1"/>
        </p:nvSpPr>
        <p:spPr>
          <a:xfrm>
            <a:off x="8539055" y="6603955"/>
            <a:ext cx="3128422"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7" name="Straight Connector 18">
            <a:extLst>
              <a:ext uri="{FF2B5EF4-FFF2-40B4-BE49-F238E27FC236}">
                <a16:creationId xmlns:a16="http://schemas.microsoft.com/office/drawing/2014/main" id="{261F6A65-00AC-4649-A73D-2EBB407669D0}"/>
              </a:ext>
            </a:extLst>
          </p:cNvPr>
          <p:cNvCxnSpPr>
            <a:cxnSpLocks/>
          </p:cNvCxnSpPr>
          <p:nvPr userDrawn="1"/>
        </p:nvCxnSpPr>
        <p:spPr>
          <a:xfrm>
            <a:off x="8628070" y="6512237"/>
            <a:ext cx="3039355"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8" name="Group 12">
            <a:extLst>
              <a:ext uri="{FF2B5EF4-FFF2-40B4-BE49-F238E27FC236}">
                <a16:creationId xmlns:a16="http://schemas.microsoft.com/office/drawing/2014/main" id="{5FF7685C-045C-E040-8B33-FC03408C0565}"/>
              </a:ext>
            </a:extLst>
          </p:cNvPr>
          <p:cNvGrpSpPr/>
          <p:nvPr userDrawn="1"/>
        </p:nvGrpSpPr>
        <p:grpSpPr>
          <a:xfrm rot="2702539">
            <a:off x="85663" y="-1193650"/>
            <a:ext cx="4574411" cy="5135931"/>
            <a:chOff x="-2961069" y="-2002969"/>
            <a:chExt cx="7060959" cy="6636962"/>
          </a:xfrm>
        </p:grpSpPr>
        <p:sp>
          <p:nvSpPr>
            <p:cNvPr id="19" name="Triangle 21">
              <a:extLst>
                <a:ext uri="{FF2B5EF4-FFF2-40B4-BE49-F238E27FC236}">
                  <a16:creationId xmlns:a16="http://schemas.microsoft.com/office/drawing/2014/main" id="{16115773-BDF4-1346-9854-A490121B3D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sp>
          <p:nvSpPr>
            <p:cNvPr id="20" name="Triangle 22">
              <a:extLst>
                <a:ext uri="{FF2B5EF4-FFF2-40B4-BE49-F238E27FC236}">
                  <a16:creationId xmlns:a16="http://schemas.microsoft.com/office/drawing/2014/main" id="{F4DC2D30-354D-DE44-A2E1-197C52252747}"/>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grpSp>
      <p:pic>
        <p:nvPicPr>
          <p:cNvPr id="21" name="Picture 1">
            <a:extLst>
              <a:ext uri="{FF2B5EF4-FFF2-40B4-BE49-F238E27FC236}">
                <a16:creationId xmlns:a16="http://schemas.microsoft.com/office/drawing/2014/main" id="{5C8E13E9-55BC-D344-85D1-F002710516E0}"/>
              </a:ext>
            </a:extLst>
          </p:cNvPr>
          <p:cNvPicPr>
            <a:picLocks noChangeAspect="1"/>
          </p:cNvPicPr>
          <p:nvPr userDrawn="1"/>
        </p:nvPicPr>
        <p:blipFill>
          <a:blip r:embed="rId3"/>
          <a:stretch>
            <a:fillRect/>
          </a:stretch>
        </p:blipFill>
        <p:spPr>
          <a:xfrm>
            <a:off x="9574545" y="6139582"/>
            <a:ext cx="2047240" cy="198120"/>
          </a:xfrm>
          <a:prstGeom prst="rect">
            <a:avLst/>
          </a:prstGeom>
        </p:spPr>
      </p:pic>
      <p:sp>
        <p:nvSpPr>
          <p:cNvPr id="2" name="タイトル 1">
            <a:extLst>
              <a:ext uri="{FF2B5EF4-FFF2-40B4-BE49-F238E27FC236}">
                <a16:creationId xmlns:a16="http://schemas.microsoft.com/office/drawing/2014/main" id="{0B594C98-B450-DB4A-8C79-B85FA2B03D48}"/>
              </a:ext>
            </a:extLst>
          </p:cNvPr>
          <p:cNvSpPr>
            <a:spLocks noGrp="1"/>
          </p:cNvSpPr>
          <p:nvPr>
            <p:ph type="ctrTitle"/>
          </p:nvPr>
        </p:nvSpPr>
        <p:spPr>
          <a:xfrm>
            <a:off x="720000" y="1080000"/>
            <a:ext cx="10800000" cy="2160000"/>
          </a:xfrm>
        </p:spPr>
        <p:txBody>
          <a:bodyPr anchor="b">
            <a:normAutofit/>
          </a:bodyPr>
          <a:lstStyle>
            <a:lvl1pPr algn="l">
              <a:lnSpc>
                <a:spcPct val="110000"/>
              </a:lnSpc>
              <a:spcBef>
                <a:spcPts val="0"/>
              </a:spcBef>
              <a:defRPr sz="3600">
                <a:solidFill>
                  <a:schemeClr val="bg1"/>
                </a:solidFill>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57D81515-5DB4-C644-A2D4-FD8225EBFC3D}"/>
              </a:ext>
            </a:extLst>
          </p:cNvPr>
          <p:cNvSpPr>
            <a:spLocks noGrp="1"/>
          </p:cNvSpPr>
          <p:nvPr>
            <p:ph type="subTitle" idx="1"/>
          </p:nvPr>
        </p:nvSpPr>
        <p:spPr>
          <a:xfrm>
            <a:off x="720000" y="3420000"/>
            <a:ext cx="10800000" cy="900000"/>
          </a:xfrm>
        </p:spPr>
        <p:txBody>
          <a:bodyPr>
            <a:normAutofit/>
          </a:bodyPr>
          <a:lstStyle>
            <a:lvl1pPr marL="0" indent="0" algn="l">
              <a:lnSpc>
                <a:spcPct val="110000"/>
              </a:lnSpc>
              <a:spcBef>
                <a:spcPts val="0"/>
              </a:spcBef>
              <a:buNone/>
              <a:defRPr sz="1800" b="1">
                <a:solidFill>
                  <a:schemeClr val="bg1"/>
                </a:solidFill>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Tree>
    <p:extLst>
      <p:ext uri="{BB962C8B-B14F-4D97-AF65-F5344CB8AC3E}">
        <p14:creationId xmlns:p14="http://schemas.microsoft.com/office/powerpoint/2010/main" val="320454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boxOnly">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016137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168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EndSlide1">
    <p:spTree>
      <p:nvGrpSpPr>
        <p:cNvPr id="1" name=""/>
        <p:cNvGrpSpPr/>
        <p:nvPr/>
      </p:nvGrpSpPr>
      <p:grpSpPr>
        <a:xfrm>
          <a:off x="0" y="0"/>
          <a:ext cx="0" cy="0"/>
          <a:chOff x="0" y="0"/>
          <a:chExt cx="0" cy="0"/>
        </a:xfrm>
      </p:grpSpPr>
      <p:sp>
        <p:nvSpPr>
          <p:cNvPr id="4" name="Rectangle 15">
            <a:extLst>
              <a:ext uri="{FF2B5EF4-FFF2-40B4-BE49-F238E27FC236}">
                <a16:creationId xmlns:a16="http://schemas.microsoft.com/office/drawing/2014/main" id="{D4BB01CD-719C-0A4A-9BEB-5293A93AAA55}"/>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grpSp>
        <p:nvGrpSpPr>
          <p:cNvPr id="6" name="Group 12">
            <a:extLst>
              <a:ext uri="{FF2B5EF4-FFF2-40B4-BE49-F238E27FC236}">
                <a16:creationId xmlns:a16="http://schemas.microsoft.com/office/drawing/2014/main" id="{CD260EFB-A685-1842-B8EE-457620355345}"/>
              </a:ext>
            </a:extLst>
          </p:cNvPr>
          <p:cNvGrpSpPr/>
          <p:nvPr userDrawn="1"/>
        </p:nvGrpSpPr>
        <p:grpSpPr>
          <a:xfrm rot="2702539">
            <a:off x="85663" y="-1193650"/>
            <a:ext cx="4574411" cy="5135931"/>
            <a:chOff x="-2961069" y="-2002969"/>
            <a:chExt cx="7060959" cy="6636962"/>
          </a:xfrm>
        </p:grpSpPr>
        <p:sp>
          <p:nvSpPr>
            <p:cNvPr id="7" name="Triangle 21">
              <a:extLst>
                <a:ext uri="{FF2B5EF4-FFF2-40B4-BE49-F238E27FC236}">
                  <a16:creationId xmlns:a16="http://schemas.microsoft.com/office/drawing/2014/main" id="{3D633D66-4D02-1D4A-AA97-16DAE9ACB5AD}"/>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8" name="Triangle 22">
              <a:extLst>
                <a:ext uri="{FF2B5EF4-FFF2-40B4-BE49-F238E27FC236}">
                  <a16:creationId xmlns:a16="http://schemas.microsoft.com/office/drawing/2014/main" id="{569FF620-4D3F-354F-B79C-C6486181F47C}"/>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9" name="Picture 1">
            <a:extLst>
              <a:ext uri="{FF2B5EF4-FFF2-40B4-BE49-F238E27FC236}">
                <a16:creationId xmlns:a16="http://schemas.microsoft.com/office/drawing/2014/main" id="{0B58DCD7-DA0D-154D-8475-922ADAB38422}"/>
              </a:ext>
            </a:extLst>
          </p:cNvPr>
          <p:cNvPicPr>
            <a:picLocks noChangeAspect="1"/>
          </p:cNvPicPr>
          <p:nvPr userDrawn="1"/>
        </p:nvPicPr>
        <p:blipFill>
          <a:blip r:embed="rId2"/>
          <a:stretch>
            <a:fillRect/>
          </a:stretch>
        </p:blipFill>
        <p:spPr>
          <a:xfrm>
            <a:off x="3475537" y="434943"/>
            <a:ext cx="4333279" cy="419350"/>
          </a:xfrm>
          <a:prstGeom prst="rect">
            <a:avLst/>
          </a:prstGeom>
        </p:spPr>
      </p:pic>
      <p:sp>
        <p:nvSpPr>
          <p:cNvPr id="10" name="Rectangle 17">
            <a:extLst>
              <a:ext uri="{FF2B5EF4-FFF2-40B4-BE49-F238E27FC236}">
                <a16:creationId xmlns:a16="http://schemas.microsoft.com/office/drawing/2014/main" id="{E2DA863A-5CC9-DD42-B40D-7EE63A35AB98}"/>
              </a:ext>
            </a:extLst>
          </p:cNvPr>
          <p:cNvSpPr>
            <a:spLocks/>
          </p:cNvSpPr>
          <p:nvPr userDrawn="1"/>
        </p:nvSpPr>
        <p:spPr>
          <a:xfrm>
            <a:off x="8502187" y="6603955"/>
            <a:ext cx="3165290"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sp>
        <p:nvSpPr>
          <p:cNvPr id="5" name="コンテンツ プレースホルダー 4">
            <a:extLst>
              <a:ext uri="{FF2B5EF4-FFF2-40B4-BE49-F238E27FC236}">
                <a16:creationId xmlns:a16="http://schemas.microsoft.com/office/drawing/2014/main" id="{612BECBA-802F-6C41-9E2B-17336C1993E1}"/>
              </a:ext>
            </a:extLst>
          </p:cNvPr>
          <p:cNvSpPr>
            <a:spLocks noGrp="1"/>
          </p:cNvSpPr>
          <p:nvPr>
            <p:ph sz="quarter" idx="10" hasCustomPrompt="1"/>
          </p:nvPr>
        </p:nvSpPr>
        <p:spPr>
          <a:xfrm>
            <a:off x="360001" y="1258347"/>
            <a:ext cx="5580000" cy="50400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kumimoji="1" lang="ja-JP" altLang="en-US"/>
              <a:t>第</a:t>
            </a:r>
            <a:r>
              <a:rPr kumimoji="1" lang="en-US" altLang="ja-JP" dirty="0"/>
              <a:t>1</a:t>
            </a:r>
            <a:r>
              <a:rPr kumimoji="1" lang="ja-JP" altLang="en-US"/>
              <a:t>レベル</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12" name="コンテンツ プレースホルダー 11">
            <a:extLst>
              <a:ext uri="{FF2B5EF4-FFF2-40B4-BE49-F238E27FC236}">
                <a16:creationId xmlns:a16="http://schemas.microsoft.com/office/drawing/2014/main" id="{D75C6950-A6B1-4D4B-903B-C1B8341D6DC7}"/>
              </a:ext>
            </a:extLst>
          </p:cNvPr>
          <p:cNvSpPr>
            <a:spLocks noGrp="1"/>
          </p:cNvSpPr>
          <p:nvPr>
            <p:ph sz="quarter" idx="11"/>
          </p:nvPr>
        </p:nvSpPr>
        <p:spPr>
          <a:xfrm>
            <a:off x="6300000" y="1260000"/>
            <a:ext cx="5580000" cy="50400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372065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EndSlide1">
    <p:spTree>
      <p:nvGrpSpPr>
        <p:cNvPr id="1" name=""/>
        <p:cNvGrpSpPr/>
        <p:nvPr/>
      </p:nvGrpSpPr>
      <p:grpSpPr>
        <a:xfrm>
          <a:off x="0" y="0"/>
          <a:ext cx="0" cy="0"/>
          <a:chOff x="0" y="0"/>
          <a:chExt cx="0" cy="0"/>
        </a:xfrm>
      </p:grpSpPr>
      <p:sp>
        <p:nvSpPr>
          <p:cNvPr id="4" name="Rectangle 15">
            <a:extLst>
              <a:ext uri="{FF2B5EF4-FFF2-40B4-BE49-F238E27FC236}">
                <a16:creationId xmlns:a16="http://schemas.microsoft.com/office/drawing/2014/main" id="{D4BB01CD-719C-0A4A-9BEB-5293A93AAA55}"/>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grpSp>
        <p:nvGrpSpPr>
          <p:cNvPr id="6" name="Group 12">
            <a:extLst>
              <a:ext uri="{FF2B5EF4-FFF2-40B4-BE49-F238E27FC236}">
                <a16:creationId xmlns:a16="http://schemas.microsoft.com/office/drawing/2014/main" id="{CD260EFB-A685-1842-B8EE-457620355345}"/>
              </a:ext>
            </a:extLst>
          </p:cNvPr>
          <p:cNvGrpSpPr/>
          <p:nvPr userDrawn="1"/>
        </p:nvGrpSpPr>
        <p:grpSpPr>
          <a:xfrm rot="2702539">
            <a:off x="85663" y="-1193650"/>
            <a:ext cx="4574411" cy="5135931"/>
            <a:chOff x="-2961069" y="-2002969"/>
            <a:chExt cx="7060959" cy="6636962"/>
          </a:xfrm>
        </p:grpSpPr>
        <p:sp>
          <p:nvSpPr>
            <p:cNvPr id="7" name="Triangle 21">
              <a:extLst>
                <a:ext uri="{FF2B5EF4-FFF2-40B4-BE49-F238E27FC236}">
                  <a16:creationId xmlns:a16="http://schemas.microsoft.com/office/drawing/2014/main" id="{3D633D66-4D02-1D4A-AA97-16DAE9ACB5AD}"/>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8" name="Triangle 22">
              <a:extLst>
                <a:ext uri="{FF2B5EF4-FFF2-40B4-BE49-F238E27FC236}">
                  <a16:creationId xmlns:a16="http://schemas.microsoft.com/office/drawing/2014/main" id="{569FF620-4D3F-354F-B79C-C6486181F47C}"/>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9" name="Picture 1">
            <a:extLst>
              <a:ext uri="{FF2B5EF4-FFF2-40B4-BE49-F238E27FC236}">
                <a16:creationId xmlns:a16="http://schemas.microsoft.com/office/drawing/2014/main" id="{0B58DCD7-DA0D-154D-8475-922ADAB38422}"/>
              </a:ext>
            </a:extLst>
          </p:cNvPr>
          <p:cNvPicPr>
            <a:picLocks noChangeAspect="1"/>
          </p:cNvPicPr>
          <p:nvPr userDrawn="1"/>
        </p:nvPicPr>
        <p:blipFill>
          <a:blip r:embed="rId2"/>
          <a:stretch>
            <a:fillRect/>
          </a:stretch>
        </p:blipFill>
        <p:spPr>
          <a:xfrm>
            <a:off x="2541654" y="3085031"/>
            <a:ext cx="7108693" cy="687938"/>
          </a:xfrm>
          <a:prstGeom prst="rect">
            <a:avLst/>
          </a:prstGeom>
        </p:spPr>
      </p:pic>
      <p:sp>
        <p:nvSpPr>
          <p:cNvPr id="10" name="Rectangle 17">
            <a:extLst>
              <a:ext uri="{FF2B5EF4-FFF2-40B4-BE49-F238E27FC236}">
                <a16:creationId xmlns:a16="http://schemas.microsoft.com/office/drawing/2014/main" id="{E2DA863A-5CC9-DD42-B40D-7EE63A35AB98}"/>
              </a:ext>
            </a:extLst>
          </p:cNvPr>
          <p:cNvSpPr>
            <a:spLocks/>
          </p:cNvSpPr>
          <p:nvPr userDrawn="1"/>
        </p:nvSpPr>
        <p:spPr>
          <a:xfrm>
            <a:off x="8502187" y="6603955"/>
            <a:ext cx="3165290"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spTree>
    <p:extLst>
      <p:ext uri="{BB962C8B-B14F-4D97-AF65-F5344CB8AC3E}">
        <p14:creationId xmlns:p14="http://schemas.microsoft.com/office/powerpoint/2010/main" val="40542966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EndSlide2">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A04EC171-1940-FB4F-AF42-7F08033A6A61}"/>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sp>
        <p:nvSpPr>
          <p:cNvPr id="12" name="Rectangle 17">
            <a:extLst>
              <a:ext uri="{FF2B5EF4-FFF2-40B4-BE49-F238E27FC236}">
                <a16:creationId xmlns:a16="http://schemas.microsoft.com/office/drawing/2014/main" id="{4AE2143A-6526-EF47-BE1A-4B41D8ED5A89}"/>
              </a:ext>
            </a:extLst>
          </p:cNvPr>
          <p:cNvSpPr>
            <a:spLocks/>
          </p:cNvSpPr>
          <p:nvPr userDrawn="1"/>
        </p:nvSpPr>
        <p:spPr>
          <a:xfrm>
            <a:off x="8535850" y="6603955"/>
            <a:ext cx="3131627"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3" name="Straight Connector 18">
            <a:extLst>
              <a:ext uri="{FF2B5EF4-FFF2-40B4-BE49-F238E27FC236}">
                <a16:creationId xmlns:a16="http://schemas.microsoft.com/office/drawing/2014/main" id="{6FC2CDB0-1881-F64F-8E38-AF781CDC0D72}"/>
              </a:ext>
            </a:extLst>
          </p:cNvPr>
          <p:cNvCxnSpPr/>
          <p:nvPr userDrawn="1"/>
        </p:nvCxnSpPr>
        <p:spPr>
          <a:xfrm>
            <a:off x="8738910" y="6539947"/>
            <a:ext cx="2928567" cy="0"/>
          </a:xfrm>
          <a:prstGeom prst="line">
            <a:avLst/>
          </a:prstGeom>
          <a:ln w="31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2">
            <a:extLst>
              <a:ext uri="{FF2B5EF4-FFF2-40B4-BE49-F238E27FC236}">
                <a16:creationId xmlns:a16="http://schemas.microsoft.com/office/drawing/2014/main" id="{78157F7D-8CA2-C442-8BEA-1C5A9E2A5D0A}"/>
              </a:ext>
            </a:extLst>
          </p:cNvPr>
          <p:cNvGrpSpPr/>
          <p:nvPr userDrawn="1"/>
        </p:nvGrpSpPr>
        <p:grpSpPr>
          <a:xfrm rot="2702539">
            <a:off x="85663" y="-1193650"/>
            <a:ext cx="4574411" cy="5135931"/>
            <a:chOff x="-2961069" y="-2002969"/>
            <a:chExt cx="7060959" cy="6636962"/>
          </a:xfrm>
        </p:grpSpPr>
        <p:sp>
          <p:nvSpPr>
            <p:cNvPr id="15" name="Triangle 21">
              <a:extLst>
                <a:ext uri="{FF2B5EF4-FFF2-40B4-BE49-F238E27FC236}">
                  <a16:creationId xmlns:a16="http://schemas.microsoft.com/office/drawing/2014/main" id="{530925FD-F35F-6844-B66E-272BAA9F09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16" name="Triangle 22">
              <a:extLst>
                <a:ext uri="{FF2B5EF4-FFF2-40B4-BE49-F238E27FC236}">
                  <a16:creationId xmlns:a16="http://schemas.microsoft.com/office/drawing/2014/main" id="{97CEA9B5-9489-CA4F-B7A8-9A3958749285}"/>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17" name="Picture 1">
            <a:extLst>
              <a:ext uri="{FF2B5EF4-FFF2-40B4-BE49-F238E27FC236}">
                <a16:creationId xmlns:a16="http://schemas.microsoft.com/office/drawing/2014/main" id="{AD62F38D-0100-724F-932A-816D77D659EA}"/>
              </a:ext>
            </a:extLst>
          </p:cNvPr>
          <p:cNvPicPr>
            <a:picLocks noChangeAspect="1"/>
          </p:cNvPicPr>
          <p:nvPr userDrawn="1"/>
        </p:nvPicPr>
        <p:blipFill>
          <a:blip r:embed="rId2"/>
          <a:stretch>
            <a:fillRect/>
          </a:stretch>
        </p:blipFill>
        <p:spPr>
          <a:xfrm>
            <a:off x="9602255" y="6139582"/>
            <a:ext cx="2047240" cy="198120"/>
          </a:xfrm>
          <a:prstGeom prst="rect">
            <a:avLst/>
          </a:prstGeom>
        </p:spPr>
      </p:pic>
      <p:grpSp>
        <p:nvGrpSpPr>
          <p:cNvPr id="18" name="Group 68">
            <a:extLst>
              <a:ext uri="{FF2B5EF4-FFF2-40B4-BE49-F238E27FC236}">
                <a16:creationId xmlns:a16="http://schemas.microsoft.com/office/drawing/2014/main" id="{36FCD12A-DD95-B84B-BD66-2B9223798FED}"/>
              </a:ext>
            </a:extLst>
          </p:cNvPr>
          <p:cNvGrpSpPr/>
          <p:nvPr userDrawn="1"/>
        </p:nvGrpSpPr>
        <p:grpSpPr>
          <a:xfrm>
            <a:off x="4899275" y="823248"/>
            <a:ext cx="2393454" cy="365535"/>
            <a:chOff x="3712598" y="617435"/>
            <a:chExt cx="1795091" cy="274151"/>
          </a:xfrm>
        </p:grpSpPr>
        <p:sp>
          <p:nvSpPr>
            <p:cNvPr id="19" name="Freeform 7">
              <a:extLst>
                <a:ext uri="{FF2B5EF4-FFF2-40B4-BE49-F238E27FC236}">
                  <a16:creationId xmlns:a16="http://schemas.microsoft.com/office/drawing/2014/main" id="{169FEA29-62A9-7B44-AF8D-0670CC23BFAE}"/>
                </a:ext>
              </a:extLst>
            </p:cNvPr>
            <p:cNvSpPr>
              <a:spLocks/>
            </p:cNvSpPr>
            <p:nvPr userDrawn="1"/>
          </p:nvSpPr>
          <p:spPr bwMode="auto">
            <a:xfrm>
              <a:off x="3712598" y="636506"/>
              <a:ext cx="688952" cy="240776"/>
            </a:xfrm>
            <a:custGeom>
              <a:avLst/>
              <a:gdLst>
                <a:gd name="T0" fmla="*/ 0 w 578"/>
                <a:gd name="T1" fmla="*/ 202 h 202"/>
                <a:gd name="T2" fmla="*/ 164 w 578"/>
                <a:gd name="T3" fmla="*/ 202 h 202"/>
                <a:gd name="T4" fmla="*/ 198 w 578"/>
                <a:gd name="T5" fmla="*/ 122 h 202"/>
                <a:gd name="T6" fmla="*/ 358 w 578"/>
                <a:gd name="T7" fmla="*/ 122 h 202"/>
                <a:gd name="T8" fmla="*/ 322 w 578"/>
                <a:gd name="T9" fmla="*/ 202 h 202"/>
                <a:gd name="T10" fmla="*/ 488 w 578"/>
                <a:gd name="T11" fmla="*/ 202 h 202"/>
                <a:gd name="T12" fmla="*/ 578 w 578"/>
                <a:gd name="T13" fmla="*/ 0 h 202"/>
                <a:gd name="T14" fmla="*/ 412 w 578"/>
                <a:gd name="T15" fmla="*/ 0 h 202"/>
                <a:gd name="T16" fmla="*/ 382 w 578"/>
                <a:gd name="T17" fmla="*/ 68 h 202"/>
                <a:gd name="T18" fmla="*/ 222 w 578"/>
                <a:gd name="T19" fmla="*/ 68 h 202"/>
                <a:gd name="T20" fmla="*/ 252 w 578"/>
                <a:gd name="T21" fmla="*/ 0 h 202"/>
                <a:gd name="T22" fmla="*/ 90 w 578"/>
                <a:gd name="T23" fmla="*/ 0 h 202"/>
                <a:gd name="T24" fmla="*/ 0 w 578"/>
                <a:gd name="T2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8" h="202">
                  <a:moveTo>
                    <a:pt x="0" y="202"/>
                  </a:moveTo>
                  <a:lnTo>
                    <a:pt x="164" y="202"/>
                  </a:lnTo>
                  <a:lnTo>
                    <a:pt x="198" y="122"/>
                  </a:lnTo>
                  <a:lnTo>
                    <a:pt x="358" y="122"/>
                  </a:lnTo>
                  <a:lnTo>
                    <a:pt x="322" y="202"/>
                  </a:lnTo>
                  <a:lnTo>
                    <a:pt x="488" y="202"/>
                  </a:lnTo>
                  <a:lnTo>
                    <a:pt x="578" y="0"/>
                  </a:lnTo>
                  <a:lnTo>
                    <a:pt x="412" y="0"/>
                  </a:lnTo>
                  <a:lnTo>
                    <a:pt x="382" y="68"/>
                  </a:lnTo>
                  <a:lnTo>
                    <a:pt x="222" y="68"/>
                  </a:lnTo>
                  <a:lnTo>
                    <a:pt x="252" y="0"/>
                  </a:lnTo>
                  <a:lnTo>
                    <a:pt x="90" y="0"/>
                  </a:lnTo>
                  <a:lnTo>
                    <a:pt x="0"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0" name="Freeform 8">
              <a:extLst>
                <a:ext uri="{FF2B5EF4-FFF2-40B4-BE49-F238E27FC236}">
                  <a16:creationId xmlns:a16="http://schemas.microsoft.com/office/drawing/2014/main" id="{AF198308-B308-9E45-A549-7AA020D556A2}"/>
                </a:ext>
              </a:extLst>
            </p:cNvPr>
            <p:cNvSpPr>
              <a:spLocks/>
            </p:cNvSpPr>
            <p:nvPr userDrawn="1"/>
          </p:nvSpPr>
          <p:spPr bwMode="auto">
            <a:xfrm>
              <a:off x="4368175" y="617435"/>
              <a:ext cx="650810" cy="274151"/>
            </a:xfrm>
            <a:custGeom>
              <a:avLst/>
              <a:gdLst>
                <a:gd name="T0" fmla="*/ 195 w 273"/>
                <a:gd name="T1" fmla="*/ 43 h 115"/>
                <a:gd name="T2" fmla="*/ 273 w 273"/>
                <a:gd name="T3" fmla="*/ 43 h 115"/>
                <a:gd name="T4" fmla="*/ 223 w 273"/>
                <a:gd name="T5" fmla="*/ 9 h 115"/>
                <a:gd name="T6" fmla="*/ 42 w 273"/>
                <a:gd name="T7" fmla="*/ 31 h 115"/>
                <a:gd name="T8" fmla="*/ 38 w 273"/>
                <a:gd name="T9" fmla="*/ 101 h 115"/>
                <a:gd name="T10" fmla="*/ 188 w 273"/>
                <a:gd name="T11" fmla="*/ 107 h 115"/>
                <a:gd name="T12" fmla="*/ 257 w 273"/>
                <a:gd name="T13" fmla="*/ 76 h 115"/>
                <a:gd name="T14" fmla="*/ 178 w 273"/>
                <a:gd name="T15" fmla="*/ 76 h 115"/>
                <a:gd name="T16" fmla="*/ 139 w 273"/>
                <a:gd name="T17" fmla="*/ 88 h 115"/>
                <a:gd name="T18" fmla="*/ 97 w 273"/>
                <a:gd name="T19" fmla="*/ 59 h 115"/>
                <a:gd name="T20" fmla="*/ 154 w 273"/>
                <a:gd name="T21" fmla="*/ 30 h 115"/>
                <a:gd name="T22" fmla="*/ 195 w 273"/>
                <a:gd name="T23" fmla="*/ 4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 h="115">
                  <a:moveTo>
                    <a:pt x="195" y="43"/>
                  </a:moveTo>
                  <a:cubicBezTo>
                    <a:pt x="273" y="43"/>
                    <a:pt x="273" y="43"/>
                    <a:pt x="273" y="43"/>
                  </a:cubicBezTo>
                  <a:cubicBezTo>
                    <a:pt x="272" y="26"/>
                    <a:pt x="256" y="14"/>
                    <a:pt x="223" y="9"/>
                  </a:cubicBezTo>
                  <a:cubicBezTo>
                    <a:pt x="160" y="0"/>
                    <a:pt x="91" y="4"/>
                    <a:pt x="42" y="31"/>
                  </a:cubicBezTo>
                  <a:cubicBezTo>
                    <a:pt x="3" y="53"/>
                    <a:pt x="0" y="85"/>
                    <a:pt x="38" y="101"/>
                  </a:cubicBezTo>
                  <a:cubicBezTo>
                    <a:pt x="71" y="114"/>
                    <a:pt x="139" y="115"/>
                    <a:pt x="188" y="107"/>
                  </a:cubicBezTo>
                  <a:cubicBezTo>
                    <a:pt x="219" y="102"/>
                    <a:pt x="244" y="91"/>
                    <a:pt x="257" y="76"/>
                  </a:cubicBezTo>
                  <a:cubicBezTo>
                    <a:pt x="178" y="76"/>
                    <a:pt x="178" y="76"/>
                    <a:pt x="178" y="76"/>
                  </a:cubicBezTo>
                  <a:cubicBezTo>
                    <a:pt x="168" y="84"/>
                    <a:pt x="155" y="88"/>
                    <a:pt x="139" y="88"/>
                  </a:cubicBezTo>
                  <a:cubicBezTo>
                    <a:pt x="95" y="88"/>
                    <a:pt x="89" y="75"/>
                    <a:pt x="97" y="59"/>
                  </a:cubicBezTo>
                  <a:cubicBezTo>
                    <a:pt x="106" y="41"/>
                    <a:pt x="125" y="31"/>
                    <a:pt x="154" y="30"/>
                  </a:cubicBezTo>
                  <a:cubicBezTo>
                    <a:pt x="178" y="30"/>
                    <a:pt x="189" y="35"/>
                    <a:pt x="195"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1" name="Freeform 9">
              <a:extLst>
                <a:ext uri="{FF2B5EF4-FFF2-40B4-BE49-F238E27FC236}">
                  <a16:creationId xmlns:a16="http://schemas.microsoft.com/office/drawing/2014/main" id="{483DD9E9-9A35-E841-982A-A88EC870E652}"/>
                </a:ext>
              </a:extLst>
            </p:cNvPr>
            <p:cNvSpPr>
              <a:spLocks/>
            </p:cNvSpPr>
            <p:nvPr userDrawn="1"/>
          </p:nvSpPr>
          <p:spPr bwMode="auto">
            <a:xfrm>
              <a:off x="5004682" y="636506"/>
              <a:ext cx="503007" cy="240776"/>
            </a:xfrm>
            <a:custGeom>
              <a:avLst/>
              <a:gdLst>
                <a:gd name="T0" fmla="*/ 258 w 422"/>
                <a:gd name="T1" fmla="*/ 0 h 202"/>
                <a:gd name="T2" fmla="*/ 190 w 422"/>
                <a:gd name="T3" fmla="*/ 154 h 202"/>
                <a:gd name="T4" fmla="*/ 422 w 422"/>
                <a:gd name="T5" fmla="*/ 154 h 202"/>
                <a:gd name="T6" fmla="*/ 400 w 422"/>
                <a:gd name="T7" fmla="*/ 202 h 202"/>
                <a:gd name="T8" fmla="*/ 0 w 422"/>
                <a:gd name="T9" fmla="*/ 202 h 202"/>
                <a:gd name="T10" fmla="*/ 90 w 422"/>
                <a:gd name="T11" fmla="*/ 0 h 202"/>
                <a:gd name="T12" fmla="*/ 258 w 422"/>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22" h="202">
                  <a:moveTo>
                    <a:pt x="258" y="0"/>
                  </a:moveTo>
                  <a:lnTo>
                    <a:pt x="190" y="154"/>
                  </a:lnTo>
                  <a:lnTo>
                    <a:pt x="422" y="154"/>
                  </a:lnTo>
                  <a:lnTo>
                    <a:pt x="400" y="202"/>
                  </a:lnTo>
                  <a:lnTo>
                    <a:pt x="0" y="202"/>
                  </a:lnTo>
                  <a:lnTo>
                    <a:pt x="90" y="0"/>
                  </a:ln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grpSp>
      <p:sp>
        <p:nvSpPr>
          <p:cNvPr id="48" name="TextBox 48">
            <a:extLst>
              <a:ext uri="{FF2B5EF4-FFF2-40B4-BE49-F238E27FC236}">
                <a16:creationId xmlns:a16="http://schemas.microsoft.com/office/drawing/2014/main" id="{EBC9B868-8C36-A440-B51C-92D089522A74}"/>
              </a:ext>
            </a:extLst>
          </p:cNvPr>
          <p:cNvSpPr txBox="1">
            <a:spLocks noChangeArrowheads="1"/>
          </p:cNvSpPr>
          <p:nvPr userDrawn="1"/>
        </p:nvSpPr>
        <p:spPr bwMode="auto">
          <a:xfrm>
            <a:off x="3231275" y="4765697"/>
            <a:ext cx="57294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3600" kern="1200">
                <a:solidFill>
                  <a:schemeClr val="tx1"/>
                </a:solidFill>
                <a:latin typeface="Arial" charset="0"/>
                <a:ea typeface="+mn-ea"/>
                <a:cs typeface="Arial" charset="0"/>
              </a:defRPr>
            </a:lvl1pPr>
            <a:lvl2pPr marL="457200" algn="l" rtl="0" fontAlgn="base">
              <a:spcBef>
                <a:spcPct val="0"/>
              </a:spcBef>
              <a:spcAft>
                <a:spcPct val="0"/>
              </a:spcAft>
              <a:defRPr sz="3600" kern="1200">
                <a:solidFill>
                  <a:schemeClr val="tx1"/>
                </a:solidFill>
                <a:latin typeface="Arial" charset="0"/>
                <a:ea typeface="+mn-ea"/>
                <a:cs typeface="Arial" charset="0"/>
              </a:defRPr>
            </a:lvl2pPr>
            <a:lvl3pPr marL="914400" algn="l" rtl="0" fontAlgn="base">
              <a:spcBef>
                <a:spcPct val="0"/>
              </a:spcBef>
              <a:spcAft>
                <a:spcPct val="0"/>
              </a:spcAft>
              <a:defRPr sz="3600" kern="1200">
                <a:solidFill>
                  <a:schemeClr val="tx1"/>
                </a:solidFill>
                <a:latin typeface="Arial" charset="0"/>
                <a:ea typeface="+mn-ea"/>
                <a:cs typeface="Arial" charset="0"/>
              </a:defRPr>
            </a:lvl3pPr>
            <a:lvl4pPr marL="1371600" algn="l" rtl="0" fontAlgn="base">
              <a:spcBef>
                <a:spcPct val="0"/>
              </a:spcBef>
              <a:spcAft>
                <a:spcPct val="0"/>
              </a:spcAft>
              <a:defRPr sz="3600" kern="1200">
                <a:solidFill>
                  <a:schemeClr val="tx1"/>
                </a:solidFill>
                <a:latin typeface="Arial" charset="0"/>
                <a:ea typeface="+mn-ea"/>
                <a:cs typeface="Arial" charset="0"/>
              </a:defRPr>
            </a:lvl4pPr>
            <a:lvl5pPr marL="1828800" algn="l" rtl="0" fontAlgn="base">
              <a:spcBef>
                <a:spcPct val="0"/>
              </a:spcBef>
              <a:spcAft>
                <a:spcPct val="0"/>
              </a:spcAft>
              <a:defRPr sz="3600" kern="1200">
                <a:solidFill>
                  <a:schemeClr val="tx1"/>
                </a:solidFill>
                <a:latin typeface="Arial" charset="0"/>
                <a:ea typeface="+mn-ea"/>
                <a:cs typeface="Arial" charset="0"/>
              </a:defRPr>
            </a:lvl5pPr>
            <a:lvl6pPr marL="2286000" algn="l" defTabSz="914400" rtl="0" eaLnBrk="1" latinLnBrk="0" hangingPunct="1">
              <a:defRPr sz="3600" kern="1200">
                <a:solidFill>
                  <a:schemeClr val="tx1"/>
                </a:solidFill>
                <a:latin typeface="Arial" charset="0"/>
                <a:ea typeface="+mn-ea"/>
                <a:cs typeface="Arial" charset="0"/>
              </a:defRPr>
            </a:lvl6pPr>
            <a:lvl7pPr marL="2743200" algn="l" defTabSz="914400" rtl="0" eaLnBrk="1" latinLnBrk="0" hangingPunct="1">
              <a:defRPr sz="3600" kern="1200">
                <a:solidFill>
                  <a:schemeClr val="tx1"/>
                </a:solidFill>
                <a:latin typeface="Arial" charset="0"/>
                <a:ea typeface="+mn-ea"/>
                <a:cs typeface="Arial" charset="0"/>
              </a:defRPr>
            </a:lvl7pPr>
            <a:lvl8pPr marL="3200400" algn="l" defTabSz="914400" rtl="0" eaLnBrk="1" latinLnBrk="0" hangingPunct="1">
              <a:defRPr sz="3600" kern="1200">
                <a:solidFill>
                  <a:schemeClr val="tx1"/>
                </a:solidFill>
                <a:latin typeface="Arial" charset="0"/>
                <a:ea typeface="+mn-ea"/>
                <a:cs typeface="Arial" charset="0"/>
              </a:defRPr>
            </a:lvl8pPr>
            <a:lvl9pPr marL="3657600" algn="l" defTabSz="914400" rtl="0" eaLnBrk="1" latinLnBrk="0" hangingPunct="1">
              <a:defRPr sz="3600" kern="1200">
                <a:solidFill>
                  <a:schemeClr val="tx1"/>
                </a:solidFill>
                <a:latin typeface="Arial" charset="0"/>
                <a:ea typeface="+mn-ea"/>
                <a:cs typeface="Arial" charset="0"/>
              </a:defRPr>
            </a:lvl9pPr>
          </a:lstStyle>
          <a:p>
            <a:pPr algn="ctr" eaLnBrk="1" hangingPunct="1">
              <a:defRPr/>
            </a:pPr>
            <a:r>
              <a:rPr lang="en-US" altLang="ja-JP" sz="1600" b="0" kern="1200" dirty="0">
                <a:solidFill>
                  <a:schemeClr val="bg1"/>
                </a:solidFill>
                <a:latin typeface="Arial" charset="0"/>
                <a:ea typeface="BIZ UDPゴシック" panose="020B0400000000000000" pitchFamily="50" charset="-128"/>
                <a:cs typeface="Arial" charset="0"/>
              </a:rPr>
              <a:t>$10 BILLION | 159,000+ IDEAPRENEURS | 50 COUNTRIES</a:t>
            </a:r>
          </a:p>
        </p:txBody>
      </p:sp>
      <p:sp>
        <p:nvSpPr>
          <p:cNvPr id="49" name="Shape 2859">
            <a:extLst>
              <a:ext uri="{FF2B5EF4-FFF2-40B4-BE49-F238E27FC236}">
                <a16:creationId xmlns:a16="http://schemas.microsoft.com/office/drawing/2014/main" id="{51E5F841-7B39-574A-885C-1486377B7945}"/>
              </a:ext>
            </a:extLst>
          </p:cNvPr>
          <p:cNvSpPr/>
          <p:nvPr userDrawn="1"/>
        </p:nvSpPr>
        <p:spPr>
          <a:xfrm>
            <a:off x="2397538" y="2844453"/>
            <a:ext cx="332599" cy="33259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Source Sans Pro Light" charset="0"/>
              <a:cs typeface="Arial" panose="020B0604020202020204" pitchFamily="34" charset="0"/>
            </a:endParaRPr>
          </a:p>
        </p:txBody>
      </p:sp>
      <p:sp>
        <p:nvSpPr>
          <p:cNvPr id="50" name="Shape 2865">
            <a:extLst>
              <a:ext uri="{FF2B5EF4-FFF2-40B4-BE49-F238E27FC236}">
                <a16:creationId xmlns:a16="http://schemas.microsoft.com/office/drawing/2014/main" id="{910BFEF7-98F5-D54E-AFAC-D8C1BBC29353}"/>
              </a:ext>
            </a:extLst>
          </p:cNvPr>
          <p:cNvSpPr/>
          <p:nvPr userDrawn="1"/>
        </p:nvSpPr>
        <p:spPr>
          <a:xfrm>
            <a:off x="6085108" y="2844453"/>
            <a:ext cx="332599" cy="33259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Source Sans Pro Light" charset="0"/>
              <a:cs typeface="Arial" panose="020B0604020202020204" pitchFamily="34" charset="0"/>
            </a:endParaRPr>
          </a:p>
        </p:txBody>
      </p:sp>
      <p:sp>
        <p:nvSpPr>
          <p:cNvPr id="51" name="コンテンツ プレースホルダー 1">
            <a:extLst>
              <a:ext uri="{FF2B5EF4-FFF2-40B4-BE49-F238E27FC236}">
                <a16:creationId xmlns:a16="http://schemas.microsoft.com/office/drawing/2014/main" id="{B142E811-FDC4-D94B-9A32-05F1F49FEA2F}"/>
              </a:ext>
            </a:extLst>
          </p:cNvPr>
          <p:cNvSpPr txBox="1">
            <a:spLocks/>
          </p:cNvSpPr>
          <p:nvPr userDrawn="1"/>
        </p:nvSpPr>
        <p:spPr>
          <a:xfrm>
            <a:off x="2315269" y="2844453"/>
            <a:ext cx="3769839" cy="664541"/>
          </a:xfrm>
          <a:prstGeom prst="rect">
            <a:avLst/>
          </a:prstGeom>
        </p:spPr>
        <p:txBody>
          <a:bodyPr vert="horz" lIns="91440" tIns="45720" rIns="91440" bIns="45720" rtlCol="0">
            <a:spAutoFit/>
          </a:bodyPr>
          <a:lstStyle>
            <a:lvl1pPr marL="0" indent="0" algn="l" defTabSz="914400" rtl="0" eaLnBrk="1" latinLnBrk="0" hangingPunct="1">
              <a:lnSpc>
                <a:spcPct val="110000"/>
              </a:lnSpc>
              <a:spcBef>
                <a:spcPts val="300"/>
              </a:spcBef>
              <a:spcAft>
                <a:spcPts val="0"/>
              </a:spcAft>
              <a:buClr>
                <a:schemeClr val="bg1"/>
              </a:buClr>
              <a:buFont typeface="Arial" panose="020B0604020202020204" pitchFamily="34" charset="0"/>
              <a:buNone/>
              <a:defRPr kumimoji="1" sz="1800" b="1" kern="1200" spc="0">
                <a:solidFill>
                  <a:schemeClr val="bg1"/>
                </a:solidFill>
                <a:latin typeface="+mn-ea"/>
                <a:ea typeface="+mn-ea"/>
                <a:cs typeface="+mn-cs"/>
              </a:defRPr>
            </a:lvl1pPr>
            <a:lvl2pPr marL="11113" indent="0" algn="l" defTabSz="914400" rtl="0" eaLnBrk="1" latinLnBrk="0" hangingPunct="1">
              <a:lnSpc>
                <a:spcPct val="110000"/>
              </a:lnSpc>
              <a:spcBef>
                <a:spcPts val="300"/>
              </a:spcBef>
              <a:spcAft>
                <a:spcPts val="0"/>
              </a:spcAft>
              <a:buClr>
                <a:schemeClr val="bg1"/>
              </a:buClr>
              <a:buFont typeface="Arial" panose="020B0604020202020204" pitchFamily="34" charset="0"/>
              <a:buNone/>
              <a:tabLst/>
              <a:defRPr kumimoji="1" sz="1800" kern="1200" spc="0">
                <a:solidFill>
                  <a:schemeClr val="bg1"/>
                </a:solidFill>
                <a:latin typeface="+mn-ea"/>
                <a:ea typeface="+mn-ea"/>
                <a:cs typeface="+mn-cs"/>
              </a:defRPr>
            </a:lvl2pPr>
            <a:lvl3pPr marL="273050" indent="-228600" algn="l" defTabSz="914400" rtl="0" eaLnBrk="1" latinLnBrk="0" hangingPunct="1">
              <a:lnSpc>
                <a:spcPct val="110000"/>
              </a:lnSpc>
              <a:spcBef>
                <a:spcPts val="300"/>
              </a:spcBef>
              <a:spcAft>
                <a:spcPts val="0"/>
              </a:spcAft>
              <a:buClr>
                <a:schemeClr val="bg1"/>
              </a:buClr>
              <a:buFont typeface="Wingdings" pitchFamily="2" charset="2"/>
              <a:buChar char="n"/>
              <a:tabLst/>
              <a:defRPr kumimoji="1" sz="1800" kern="1200" spc="0">
                <a:solidFill>
                  <a:schemeClr val="bg1"/>
                </a:solidFill>
                <a:latin typeface="+mn-ea"/>
                <a:ea typeface="+mn-ea"/>
                <a:cs typeface="+mn-cs"/>
              </a:defRPr>
            </a:lvl3pPr>
            <a:lvl4pPr marL="273050" indent="-261938" algn="l" defTabSz="914400" rtl="0" eaLnBrk="1" latinLnBrk="0" hangingPunct="1">
              <a:lnSpc>
                <a:spcPct val="110000"/>
              </a:lnSpc>
              <a:spcBef>
                <a:spcPts val="300"/>
              </a:spcBef>
              <a:spcAft>
                <a:spcPts val="0"/>
              </a:spcAft>
              <a:buClr>
                <a:schemeClr val="bg1"/>
              </a:buClr>
              <a:buFont typeface="Zapf Dingbats"/>
              <a:buChar char="➔"/>
              <a:tabLst/>
              <a:defRPr kumimoji="1" sz="1800" b="1" kern="1200" spc="0">
                <a:solidFill>
                  <a:schemeClr val="bg1"/>
                </a:solidFill>
                <a:latin typeface="+mn-ea"/>
                <a:ea typeface="+mn-ea"/>
                <a:cs typeface="+mn-cs"/>
              </a:defRPr>
            </a:lvl4pPr>
            <a:lvl5pPr marL="273050" indent="0" algn="l" defTabSz="914400" rtl="0" eaLnBrk="1" latinLnBrk="0" hangingPunct="1">
              <a:lnSpc>
                <a:spcPct val="110000"/>
              </a:lnSpc>
              <a:spcBef>
                <a:spcPts val="300"/>
              </a:spcBef>
              <a:spcAft>
                <a:spcPts val="0"/>
              </a:spcAft>
              <a:buClr>
                <a:schemeClr val="bg1"/>
              </a:buClr>
              <a:buFont typeface="システムフォント（レギュラー）"/>
              <a:buNone/>
              <a:tabLst/>
              <a:defRPr kumimoji="1" sz="1400" kern="1200" spc="0">
                <a:solidFill>
                  <a:schemeClr val="bg1"/>
                </a:solidFill>
                <a:latin typeface="+mn-ea"/>
                <a:ea typeface="+mn-ea"/>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400" kern="1200" spc="0">
                <a:solidFill>
                  <a:schemeClr val="tx1"/>
                </a:solidFill>
                <a:latin typeface="+mn-lt"/>
                <a:ea typeface="+mn-ea"/>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400" kern="1200" spc="0">
                <a:solidFill>
                  <a:schemeClr val="tx1"/>
                </a:solidFill>
                <a:latin typeface="+mn-lt"/>
                <a:ea typeface="+mn-ea"/>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400" kern="1200" spc="0">
                <a:solidFill>
                  <a:schemeClr val="tx1"/>
                </a:solidFill>
                <a:latin typeface="+mn-lt"/>
                <a:ea typeface="+mn-ea"/>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100" kern="1200" spc="0">
                <a:solidFill>
                  <a:schemeClr val="tx1"/>
                </a:solidFill>
                <a:latin typeface="+mn-lt"/>
                <a:ea typeface="+mn-ea"/>
                <a:cs typeface="+mn-cs"/>
              </a:defRPr>
            </a:lvl9pPr>
          </a:lstStyle>
          <a:p>
            <a:pPr marL="361950" indent="0">
              <a:tabLst/>
            </a:pPr>
            <a:r>
              <a:rPr lang="en-US" altLang="ja-JP" sz="2000" dirty="0">
                <a:latin typeface="BIZ UDPゴシック" panose="020B0400000000000000" pitchFamily="50" charset="-128"/>
                <a:ea typeface="BIZ UDPゴシック" panose="020B0400000000000000" pitchFamily="50" charset="-128"/>
              </a:rPr>
              <a:t>@</a:t>
            </a:r>
            <a:r>
              <a:rPr lang="en-US" altLang="ja-JP" sz="2000" dirty="0" err="1">
                <a:latin typeface="BIZ UDPゴシック" panose="020B0400000000000000" pitchFamily="50" charset="-128"/>
                <a:ea typeface="BIZ UDPゴシック" panose="020B0400000000000000" pitchFamily="50" charset="-128"/>
              </a:rPr>
              <a:t>HclJapan</a:t>
            </a:r>
            <a:endParaRPr lang="en-US" altLang="ja-JP" sz="2000" dirty="0">
              <a:latin typeface="BIZ UDPゴシック" panose="020B0400000000000000" pitchFamily="50" charset="-128"/>
              <a:ea typeface="BIZ UDPゴシック" panose="020B0400000000000000" pitchFamily="50" charset="-128"/>
            </a:endParaRPr>
          </a:p>
          <a:p>
            <a:r>
              <a:rPr lang="en-US" altLang="ja-JP" sz="1200" dirty="0">
                <a:latin typeface="BIZ UDPゴシック" panose="020B0400000000000000" pitchFamily="50" charset="-128"/>
                <a:ea typeface="BIZ UDPゴシック" panose="020B0400000000000000" pitchFamily="50" charset="-128"/>
              </a:rPr>
              <a:t>https://</a:t>
            </a:r>
            <a:r>
              <a:rPr lang="en-US" altLang="ja-JP" sz="1200" dirty="0" err="1">
                <a:latin typeface="BIZ UDPゴシック" panose="020B0400000000000000" pitchFamily="50" charset="-128"/>
                <a:ea typeface="BIZ UDPゴシック" panose="020B0400000000000000" pitchFamily="50" charset="-128"/>
              </a:rPr>
              <a:t>twitter.com</a:t>
            </a:r>
            <a:r>
              <a:rPr lang="en-US" altLang="ja-JP" sz="1200" dirty="0">
                <a:latin typeface="BIZ UDPゴシック" panose="020B0400000000000000" pitchFamily="50" charset="-128"/>
                <a:ea typeface="BIZ UDPゴシック" panose="020B0400000000000000" pitchFamily="50" charset="-128"/>
              </a:rPr>
              <a:t>/</a:t>
            </a:r>
            <a:r>
              <a:rPr lang="en-US" altLang="ja-JP" sz="1200" dirty="0" err="1">
                <a:latin typeface="BIZ UDPゴシック" panose="020B0400000000000000" pitchFamily="50" charset="-128"/>
                <a:ea typeface="BIZ UDPゴシック" panose="020B0400000000000000" pitchFamily="50" charset="-128"/>
              </a:rPr>
              <a:t>HclJapan</a:t>
            </a:r>
            <a:endParaRPr lang="en-US" altLang="ja-JP" sz="1200" dirty="0">
              <a:latin typeface="BIZ UDPゴシック" panose="020B0400000000000000" pitchFamily="50" charset="-128"/>
              <a:ea typeface="BIZ UDPゴシック" panose="020B0400000000000000" pitchFamily="50" charset="-128"/>
            </a:endParaRPr>
          </a:p>
        </p:txBody>
      </p:sp>
      <p:sp>
        <p:nvSpPr>
          <p:cNvPr id="52" name="コンテンツ プレースホルダー 1">
            <a:extLst>
              <a:ext uri="{FF2B5EF4-FFF2-40B4-BE49-F238E27FC236}">
                <a16:creationId xmlns:a16="http://schemas.microsoft.com/office/drawing/2014/main" id="{FBE76152-4941-D748-9F23-34D60C74D116}"/>
              </a:ext>
            </a:extLst>
          </p:cNvPr>
          <p:cNvSpPr txBox="1">
            <a:spLocks/>
          </p:cNvSpPr>
          <p:nvPr userDrawn="1"/>
        </p:nvSpPr>
        <p:spPr>
          <a:xfrm>
            <a:off x="5988630" y="2844453"/>
            <a:ext cx="4688745" cy="664541"/>
          </a:xfrm>
          <a:prstGeom prst="rect">
            <a:avLst/>
          </a:prstGeom>
        </p:spPr>
        <p:txBody>
          <a:bodyPr vert="horz" wrap="square" lIns="91440" tIns="45720" rIns="91440" bIns="45720" rtlCol="0">
            <a:spAutoFit/>
          </a:bodyPr>
          <a:lstStyle>
            <a:lvl1pPr marL="0" indent="0" algn="l" defTabSz="914400" rtl="0" eaLnBrk="1" latinLnBrk="0" hangingPunct="1">
              <a:lnSpc>
                <a:spcPct val="110000"/>
              </a:lnSpc>
              <a:spcBef>
                <a:spcPts val="300"/>
              </a:spcBef>
              <a:spcAft>
                <a:spcPts val="0"/>
              </a:spcAft>
              <a:buClr>
                <a:schemeClr val="bg1"/>
              </a:buClr>
              <a:buFont typeface="Arial" panose="020B0604020202020204" pitchFamily="34" charset="0"/>
              <a:buNone/>
              <a:defRPr kumimoji="1" sz="1800" b="1" kern="1200" spc="0">
                <a:solidFill>
                  <a:schemeClr val="bg1"/>
                </a:solidFill>
                <a:latin typeface="+mn-ea"/>
                <a:ea typeface="+mn-ea"/>
                <a:cs typeface="+mn-cs"/>
              </a:defRPr>
            </a:lvl1pPr>
            <a:lvl2pPr marL="11113" indent="0" algn="l" defTabSz="914400" rtl="0" eaLnBrk="1" latinLnBrk="0" hangingPunct="1">
              <a:lnSpc>
                <a:spcPct val="110000"/>
              </a:lnSpc>
              <a:spcBef>
                <a:spcPts val="300"/>
              </a:spcBef>
              <a:spcAft>
                <a:spcPts val="0"/>
              </a:spcAft>
              <a:buClr>
                <a:schemeClr val="bg1"/>
              </a:buClr>
              <a:buFont typeface="Arial" panose="020B0604020202020204" pitchFamily="34" charset="0"/>
              <a:buNone/>
              <a:tabLst/>
              <a:defRPr kumimoji="1" sz="1800" kern="1200" spc="0">
                <a:solidFill>
                  <a:schemeClr val="bg1"/>
                </a:solidFill>
                <a:latin typeface="+mn-ea"/>
                <a:ea typeface="+mn-ea"/>
                <a:cs typeface="+mn-cs"/>
              </a:defRPr>
            </a:lvl2pPr>
            <a:lvl3pPr marL="273050" indent="-228600" algn="l" defTabSz="914400" rtl="0" eaLnBrk="1" latinLnBrk="0" hangingPunct="1">
              <a:lnSpc>
                <a:spcPct val="110000"/>
              </a:lnSpc>
              <a:spcBef>
                <a:spcPts val="300"/>
              </a:spcBef>
              <a:spcAft>
                <a:spcPts val="0"/>
              </a:spcAft>
              <a:buClr>
                <a:schemeClr val="bg1"/>
              </a:buClr>
              <a:buFont typeface="Wingdings" pitchFamily="2" charset="2"/>
              <a:buChar char="n"/>
              <a:tabLst/>
              <a:defRPr kumimoji="1" sz="1800" kern="1200" spc="0">
                <a:solidFill>
                  <a:schemeClr val="bg1"/>
                </a:solidFill>
                <a:latin typeface="+mn-ea"/>
                <a:ea typeface="+mn-ea"/>
                <a:cs typeface="+mn-cs"/>
              </a:defRPr>
            </a:lvl3pPr>
            <a:lvl4pPr marL="273050" indent="-261938" algn="l" defTabSz="914400" rtl="0" eaLnBrk="1" latinLnBrk="0" hangingPunct="1">
              <a:lnSpc>
                <a:spcPct val="110000"/>
              </a:lnSpc>
              <a:spcBef>
                <a:spcPts val="300"/>
              </a:spcBef>
              <a:spcAft>
                <a:spcPts val="0"/>
              </a:spcAft>
              <a:buClr>
                <a:schemeClr val="bg1"/>
              </a:buClr>
              <a:buFont typeface="Zapf Dingbats"/>
              <a:buChar char="➔"/>
              <a:tabLst/>
              <a:defRPr kumimoji="1" sz="1800" b="1" kern="1200" spc="0">
                <a:solidFill>
                  <a:schemeClr val="bg1"/>
                </a:solidFill>
                <a:latin typeface="+mn-ea"/>
                <a:ea typeface="+mn-ea"/>
                <a:cs typeface="+mn-cs"/>
              </a:defRPr>
            </a:lvl4pPr>
            <a:lvl5pPr marL="273050" indent="0" algn="l" defTabSz="914400" rtl="0" eaLnBrk="1" latinLnBrk="0" hangingPunct="1">
              <a:lnSpc>
                <a:spcPct val="110000"/>
              </a:lnSpc>
              <a:spcBef>
                <a:spcPts val="300"/>
              </a:spcBef>
              <a:spcAft>
                <a:spcPts val="0"/>
              </a:spcAft>
              <a:buClr>
                <a:schemeClr val="bg1"/>
              </a:buClr>
              <a:buFont typeface="システムフォント（レギュラー）"/>
              <a:buNone/>
              <a:tabLst/>
              <a:defRPr kumimoji="1" sz="1400" kern="1200" spc="0">
                <a:solidFill>
                  <a:schemeClr val="bg1"/>
                </a:solidFill>
                <a:latin typeface="+mn-ea"/>
                <a:ea typeface="+mn-ea"/>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400" kern="1200" spc="0">
                <a:solidFill>
                  <a:schemeClr val="tx1"/>
                </a:solidFill>
                <a:latin typeface="+mn-lt"/>
                <a:ea typeface="+mn-ea"/>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400" kern="1200" spc="0">
                <a:solidFill>
                  <a:schemeClr val="tx1"/>
                </a:solidFill>
                <a:latin typeface="+mn-lt"/>
                <a:ea typeface="+mn-ea"/>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400" kern="1200" spc="0">
                <a:solidFill>
                  <a:schemeClr val="tx1"/>
                </a:solidFill>
                <a:latin typeface="+mn-lt"/>
                <a:ea typeface="+mn-ea"/>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100" kern="1200" spc="0">
                <a:solidFill>
                  <a:schemeClr val="tx1"/>
                </a:solidFill>
                <a:latin typeface="+mn-lt"/>
                <a:ea typeface="+mn-ea"/>
                <a:cs typeface="+mn-cs"/>
              </a:defRPr>
            </a:lvl9pPr>
          </a:lstStyle>
          <a:p>
            <a:pPr marL="361950" indent="0">
              <a:tabLst/>
            </a:pPr>
            <a:r>
              <a:rPr lang="ja-JP" altLang="en-US" sz="2000" dirty="0">
                <a:latin typeface="BIZ UDPゴシック" panose="020B0400000000000000" pitchFamily="50" charset="-128"/>
                <a:ea typeface="BIZ UDPゴシック" panose="020B0400000000000000" pitchFamily="50" charset="-128"/>
              </a:rPr>
              <a:t>株式会社エイチシーエル・ジャパン</a:t>
            </a:r>
            <a:endParaRPr lang="en-US" altLang="ja-JP" sz="2000" dirty="0">
              <a:latin typeface="BIZ UDPゴシック" panose="020B0400000000000000" pitchFamily="50" charset="-128"/>
              <a:ea typeface="BIZ UDPゴシック" panose="020B0400000000000000" pitchFamily="50" charset="-128"/>
            </a:endParaRPr>
          </a:p>
          <a:p>
            <a:r>
              <a:rPr lang="en-US" altLang="ja-JP" sz="1200" dirty="0">
                <a:latin typeface="BIZ UDPゴシック" panose="020B0400000000000000" pitchFamily="50" charset="-128"/>
                <a:ea typeface="BIZ UDPゴシック" panose="020B0400000000000000" pitchFamily="50" charset="-128"/>
              </a:rPr>
              <a:t>https://</a:t>
            </a:r>
            <a:r>
              <a:rPr lang="en-US" altLang="ja-JP" sz="1200" dirty="0" err="1">
                <a:latin typeface="BIZ UDPゴシック" panose="020B0400000000000000" pitchFamily="50" charset="-128"/>
                <a:ea typeface="BIZ UDPゴシック" panose="020B0400000000000000" pitchFamily="50" charset="-128"/>
              </a:rPr>
              <a:t>www.linkedin.com</a:t>
            </a:r>
            <a:r>
              <a:rPr lang="en-US" altLang="ja-JP" sz="1200" dirty="0">
                <a:latin typeface="BIZ UDPゴシック" panose="020B0400000000000000" pitchFamily="50" charset="-128"/>
                <a:ea typeface="BIZ UDPゴシック" panose="020B0400000000000000" pitchFamily="50" charset="-128"/>
              </a:rPr>
              <a:t>/showcase/</a:t>
            </a:r>
            <a:r>
              <a:rPr lang="en-US" altLang="ja-JP" sz="1200" dirty="0" err="1">
                <a:latin typeface="BIZ UDPゴシック" panose="020B0400000000000000" pitchFamily="50" charset="-128"/>
                <a:ea typeface="BIZ UDPゴシック" panose="020B0400000000000000" pitchFamily="50" charset="-128"/>
              </a:rPr>
              <a:t>hcl</a:t>
            </a:r>
            <a:r>
              <a:rPr lang="en-US" altLang="ja-JP" sz="1200" dirty="0">
                <a:latin typeface="BIZ UDPゴシック" panose="020B0400000000000000" pitchFamily="50" charset="-128"/>
                <a:ea typeface="BIZ UDPゴシック" panose="020B0400000000000000" pitchFamily="50" charset="-128"/>
              </a:rPr>
              <a:t>-japan/</a:t>
            </a:r>
          </a:p>
        </p:txBody>
      </p:sp>
    </p:spTree>
    <p:extLst>
      <p:ext uri="{BB962C8B-B14F-4D97-AF65-F5344CB8AC3E}">
        <p14:creationId xmlns:p14="http://schemas.microsoft.com/office/powerpoint/2010/main" val="3241137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EndSlide2">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A04EC171-1940-FB4F-AF42-7F08033A6A61}"/>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sp>
        <p:nvSpPr>
          <p:cNvPr id="12" name="Rectangle 17">
            <a:extLst>
              <a:ext uri="{FF2B5EF4-FFF2-40B4-BE49-F238E27FC236}">
                <a16:creationId xmlns:a16="http://schemas.microsoft.com/office/drawing/2014/main" id="{4AE2143A-6526-EF47-BE1A-4B41D8ED5A89}"/>
              </a:ext>
            </a:extLst>
          </p:cNvPr>
          <p:cNvSpPr>
            <a:spLocks/>
          </p:cNvSpPr>
          <p:nvPr userDrawn="1"/>
        </p:nvSpPr>
        <p:spPr>
          <a:xfrm>
            <a:off x="8535850" y="6603955"/>
            <a:ext cx="3131627"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3" name="Straight Connector 18">
            <a:extLst>
              <a:ext uri="{FF2B5EF4-FFF2-40B4-BE49-F238E27FC236}">
                <a16:creationId xmlns:a16="http://schemas.microsoft.com/office/drawing/2014/main" id="{6FC2CDB0-1881-F64F-8E38-AF781CDC0D72}"/>
              </a:ext>
            </a:extLst>
          </p:cNvPr>
          <p:cNvCxnSpPr/>
          <p:nvPr userDrawn="1"/>
        </p:nvCxnSpPr>
        <p:spPr>
          <a:xfrm>
            <a:off x="8738910" y="6539947"/>
            <a:ext cx="2928567" cy="0"/>
          </a:xfrm>
          <a:prstGeom prst="line">
            <a:avLst/>
          </a:prstGeom>
          <a:ln w="31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2">
            <a:extLst>
              <a:ext uri="{FF2B5EF4-FFF2-40B4-BE49-F238E27FC236}">
                <a16:creationId xmlns:a16="http://schemas.microsoft.com/office/drawing/2014/main" id="{78157F7D-8CA2-C442-8BEA-1C5A9E2A5D0A}"/>
              </a:ext>
            </a:extLst>
          </p:cNvPr>
          <p:cNvGrpSpPr/>
          <p:nvPr userDrawn="1"/>
        </p:nvGrpSpPr>
        <p:grpSpPr>
          <a:xfrm rot="2702539">
            <a:off x="85663" y="-1193650"/>
            <a:ext cx="4574411" cy="5135931"/>
            <a:chOff x="-2961069" y="-2002969"/>
            <a:chExt cx="7060959" cy="6636962"/>
          </a:xfrm>
        </p:grpSpPr>
        <p:sp>
          <p:nvSpPr>
            <p:cNvPr id="15" name="Triangle 21">
              <a:extLst>
                <a:ext uri="{FF2B5EF4-FFF2-40B4-BE49-F238E27FC236}">
                  <a16:creationId xmlns:a16="http://schemas.microsoft.com/office/drawing/2014/main" id="{530925FD-F35F-6844-B66E-272BAA9F09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16" name="Triangle 22">
              <a:extLst>
                <a:ext uri="{FF2B5EF4-FFF2-40B4-BE49-F238E27FC236}">
                  <a16:creationId xmlns:a16="http://schemas.microsoft.com/office/drawing/2014/main" id="{97CEA9B5-9489-CA4F-B7A8-9A3958749285}"/>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17" name="Picture 1">
            <a:extLst>
              <a:ext uri="{FF2B5EF4-FFF2-40B4-BE49-F238E27FC236}">
                <a16:creationId xmlns:a16="http://schemas.microsoft.com/office/drawing/2014/main" id="{AD62F38D-0100-724F-932A-816D77D659EA}"/>
              </a:ext>
            </a:extLst>
          </p:cNvPr>
          <p:cNvPicPr>
            <a:picLocks noChangeAspect="1"/>
          </p:cNvPicPr>
          <p:nvPr userDrawn="1"/>
        </p:nvPicPr>
        <p:blipFill>
          <a:blip r:embed="rId2"/>
          <a:stretch>
            <a:fillRect/>
          </a:stretch>
        </p:blipFill>
        <p:spPr>
          <a:xfrm>
            <a:off x="9602255" y="6139582"/>
            <a:ext cx="2047240" cy="198120"/>
          </a:xfrm>
          <a:prstGeom prst="rect">
            <a:avLst/>
          </a:prstGeom>
        </p:spPr>
      </p:pic>
      <p:grpSp>
        <p:nvGrpSpPr>
          <p:cNvPr id="18" name="Group 68">
            <a:extLst>
              <a:ext uri="{FF2B5EF4-FFF2-40B4-BE49-F238E27FC236}">
                <a16:creationId xmlns:a16="http://schemas.microsoft.com/office/drawing/2014/main" id="{36FCD12A-DD95-B84B-BD66-2B9223798FED}"/>
              </a:ext>
            </a:extLst>
          </p:cNvPr>
          <p:cNvGrpSpPr/>
          <p:nvPr userDrawn="1"/>
        </p:nvGrpSpPr>
        <p:grpSpPr>
          <a:xfrm>
            <a:off x="4899275" y="823248"/>
            <a:ext cx="2393454" cy="365535"/>
            <a:chOff x="3712598" y="617435"/>
            <a:chExt cx="1795091" cy="274151"/>
          </a:xfrm>
        </p:grpSpPr>
        <p:sp>
          <p:nvSpPr>
            <p:cNvPr id="19" name="Freeform 7">
              <a:extLst>
                <a:ext uri="{FF2B5EF4-FFF2-40B4-BE49-F238E27FC236}">
                  <a16:creationId xmlns:a16="http://schemas.microsoft.com/office/drawing/2014/main" id="{169FEA29-62A9-7B44-AF8D-0670CC23BFAE}"/>
                </a:ext>
              </a:extLst>
            </p:cNvPr>
            <p:cNvSpPr>
              <a:spLocks/>
            </p:cNvSpPr>
            <p:nvPr userDrawn="1"/>
          </p:nvSpPr>
          <p:spPr bwMode="auto">
            <a:xfrm>
              <a:off x="3712598" y="636506"/>
              <a:ext cx="688952" cy="240776"/>
            </a:xfrm>
            <a:custGeom>
              <a:avLst/>
              <a:gdLst>
                <a:gd name="T0" fmla="*/ 0 w 578"/>
                <a:gd name="T1" fmla="*/ 202 h 202"/>
                <a:gd name="T2" fmla="*/ 164 w 578"/>
                <a:gd name="T3" fmla="*/ 202 h 202"/>
                <a:gd name="T4" fmla="*/ 198 w 578"/>
                <a:gd name="T5" fmla="*/ 122 h 202"/>
                <a:gd name="T6" fmla="*/ 358 w 578"/>
                <a:gd name="T7" fmla="*/ 122 h 202"/>
                <a:gd name="T8" fmla="*/ 322 w 578"/>
                <a:gd name="T9" fmla="*/ 202 h 202"/>
                <a:gd name="T10" fmla="*/ 488 w 578"/>
                <a:gd name="T11" fmla="*/ 202 h 202"/>
                <a:gd name="T12" fmla="*/ 578 w 578"/>
                <a:gd name="T13" fmla="*/ 0 h 202"/>
                <a:gd name="T14" fmla="*/ 412 w 578"/>
                <a:gd name="T15" fmla="*/ 0 h 202"/>
                <a:gd name="T16" fmla="*/ 382 w 578"/>
                <a:gd name="T17" fmla="*/ 68 h 202"/>
                <a:gd name="T18" fmla="*/ 222 w 578"/>
                <a:gd name="T19" fmla="*/ 68 h 202"/>
                <a:gd name="T20" fmla="*/ 252 w 578"/>
                <a:gd name="T21" fmla="*/ 0 h 202"/>
                <a:gd name="T22" fmla="*/ 90 w 578"/>
                <a:gd name="T23" fmla="*/ 0 h 202"/>
                <a:gd name="T24" fmla="*/ 0 w 578"/>
                <a:gd name="T2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8" h="202">
                  <a:moveTo>
                    <a:pt x="0" y="202"/>
                  </a:moveTo>
                  <a:lnTo>
                    <a:pt x="164" y="202"/>
                  </a:lnTo>
                  <a:lnTo>
                    <a:pt x="198" y="122"/>
                  </a:lnTo>
                  <a:lnTo>
                    <a:pt x="358" y="122"/>
                  </a:lnTo>
                  <a:lnTo>
                    <a:pt x="322" y="202"/>
                  </a:lnTo>
                  <a:lnTo>
                    <a:pt x="488" y="202"/>
                  </a:lnTo>
                  <a:lnTo>
                    <a:pt x="578" y="0"/>
                  </a:lnTo>
                  <a:lnTo>
                    <a:pt x="412" y="0"/>
                  </a:lnTo>
                  <a:lnTo>
                    <a:pt x="382" y="68"/>
                  </a:lnTo>
                  <a:lnTo>
                    <a:pt x="222" y="68"/>
                  </a:lnTo>
                  <a:lnTo>
                    <a:pt x="252" y="0"/>
                  </a:lnTo>
                  <a:lnTo>
                    <a:pt x="90" y="0"/>
                  </a:lnTo>
                  <a:lnTo>
                    <a:pt x="0"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0" name="Freeform 8">
              <a:extLst>
                <a:ext uri="{FF2B5EF4-FFF2-40B4-BE49-F238E27FC236}">
                  <a16:creationId xmlns:a16="http://schemas.microsoft.com/office/drawing/2014/main" id="{AF198308-B308-9E45-A549-7AA020D556A2}"/>
                </a:ext>
              </a:extLst>
            </p:cNvPr>
            <p:cNvSpPr>
              <a:spLocks/>
            </p:cNvSpPr>
            <p:nvPr userDrawn="1"/>
          </p:nvSpPr>
          <p:spPr bwMode="auto">
            <a:xfrm>
              <a:off x="4368175" y="617435"/>
              <a:ext cx="650810" cy="274151"/>
            </a:xfrm>
            <a:custGeom>
              <a:avLst/>
              <a:gdLst>
                <a:gd name="T0" fmla="*/ 195 w 273"/>
                <a:gd name="T1" fmla="*/ 43 h 115"/>
                <a:gd name="T2" fmla="*/ 273 w 273"/>
                <a:gd name="T3" fmla="*/ 43 h 115"/>
                <a:gd name="T4" fmla="*/ 223 w 273"/>
                <a:gd name="T5" fmla="*/ 9 h 115"/>
                <a:gd name="T6" fmla="*/ 42 w 273"/>
                <a:gd name="T7" fmla="*/ 31 h 115"/>
                <a:gd name="T8" fmla="*/ 38 w 273"/>
                <a:gd name="T9" fmla="*/ 101 h 115"/>
                <a:gd name="T10" fmla="*/ 188 w 273"/>
                <a:gd name="T11" fmla="*/ 107 h 115"/>
                <a:gd name="T12" fmla="*/ 257 w 273"/>
                <a:gd name="T13" fmla="*/ 76 h 115"/>
                <a:gd name="T14" fmla="*/ 178 w 273"/>
                <a:gd name="T15" fmla="*/ 76 h 115"/>
                <a:gd name="T16" fmla="*/ 139 w 273"/>
                <a:gd name="T17" fmla="*/ 88 h 115"/>
                <a:gd name="T18" fmla="*/ 97 w 273"/>
                <a:gd name="T19" fmla="*/ 59 h 115"/>
                <a:gd name="T20" fmla="*/ 154 w 273"/>
                <a:gd name="T21" fmla="*/ 30 h 115"/>
                <a:gd name="T22" fmla="*/ 195 w 273"/>
                <a:gd name="T23" fmla="*/ 4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 h="115">
                  <a:moveTo>
                    <a:pt x="195" y="43"/>
                  </a:moveTo>
                  <a:cubicBezTo>
                    <a:pt x="273" y="43"/>
                    <a:pt x="273" y="43"/>
                    <a:pt x="273" y="43"/>
                  </a:cubicBezTo>
                  <a:cubicBezTo>
                    <a:pt x="272" y="26"/>
                    <a:pt x="256" y="14"/>
                    <a:pt x="223" y="9"/>
                  </a:cubicBezTo>
                  <a:cubicBezTo>
                    <a:pt x="160" y="0"/>
                    <a:pt x="91" y="4"/>
                    <a:pt x="42" y="31"/>
                  </a:cubicBezTo>
                  <a:cubicBezTo>
                    <a:pt x="3" y="53"/>
                    <a:pt x="0" y="85"/>
                    <a:pt x="38" y="101"/>
                  </a:cubicBezTo>
                  <a:cubicBezTo>
                    <a:pt x="71" y="114"/>
                    <a:pt x="139" y="115"/>
                    <a:pt x="188" y="107"/>
                  </a:cubicBezTo>
                  <a:cubicBezTo>
                    <a:pt x="219" y="102"/>
                    <a:pt x="244" y="91"/>
                    <a:pt x="257" y="76"/>
                  </a:cubicBezTo>
                  <a:cubicBezTo>
                    <a:pt x="178" y="76"/>
                    <a:pt x="178" y="76"/>
                    <a:pt x="178" y="76"/>
                  </a:cubicBezTo>
                  <a:cubicBezTo>
                    <a:pt x="168" y="84"/>
                    <a:pt x="155" y="88"/>
                    <a:pt x="139" y="88"/>
                  </a:cubicBezTo>
                  <a:cubicBezTo>
                    <a:pt x="95" y="88"/>
                    <a:pt x="89" y="75"/>
                    <a:pt x="97" y="59"/>
                  </a:cubicBezTo>
                  <a:cubicBezTo>
                    <a:pt x="106" y="41"/>
                    <a:pt x="125" y="31"/>
                    <a:pt x="154" y="30"/>
                  </a:cubicBezTo>
                  <a:cubicBezTo>
                    <a:pt x="178" y="30"/>
                    <a:pt x="189" y="35"/>
                    <a:pt x="195"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1" name="Freeform 9">
              <a:extLst>
                <a:ext uri="{FF2B5EF4-FFF2-40B4-BE49-F238E27FC236}">
                  <a16:creationId xmlns:a16="http://schemas.microsoft.com/office/drawing/2014/main" id="{483DD9E9-9A35-E841-982A-A88EC870E652}"/>
                </a:ext>
              </a:extLst>
            </p:cNvPr>
            <p:cNvSpPr>
              <a:spLocks/>
            </p:cNvSpPr>
            <p:nvPr userDrawn="1"/>
          </p:nvSpPr>
          <p:spPr bwMode="auto">
            <a:xfrm>
              <a:off x="5004682" y="636506"/>
              <a:ext cx="503007" cy="240776"/>
            </a:xfrm>
            <a:custGeom>
              <a:avLst/>
              <a:gdLst>
                <a:gd name="T0" fmla="*/ 258 w 422"/>
                <a:gd name="T1" fmla="*/ 0 h 202"/>
                <a:gd name="T2" fmla="*/ 190 w 422"/>
                <a:gd name="T3" fmla="*/ 154 h 202"/>
                <a:gd name="T4" fmla="*/ 422 w 422"/>
                <a:gd name="T5" fmla="*/ 154 h 202"/>
                <a:gd name="T6" fmla="*/ 400 w 422"/>
                <a:gd name="T7" fmla="*/ 202 h 202"/>
                <a:gd name="T8" fmla="*/ 0 w 422"/>
                <a:gd name="T9" fmla="*/ 202 h 202"/>
                <a:gd name="T10" fmla="*/ 90 w 422"/>
                <a:gd name="T11" fmla="*/ 0 h 202"/>
                <a:gd name="T12" fmla="*/ 258 w 422"/>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22" h="202">
                  <a:moveTo>
                    <a:pt x="258" y="0"/>
                  </a:moveTo>
                  <a:lnTo>
                    <a:pt x="190" y="154"/>
                  </a:lnTo>
                  <a:lnTo>
                    <a:pt x="422" y="154"/>
                  </a:lnTo>
                  <a:lnTo>
                    <a:pt x="400" y="202"/>
                  </a:lnTo>
                  <a:lnTo>
                    <a:pt x="0" y="202"/>
                  </a:lnTo>
                  <a:lnTo>
                    <a:pt x="90" y="0"/>
                  </a:ln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grpSp>
      <p:grpSp>
        <p:nvGrpSpPr>
          <p:cNvPr id="22" name="Group 72">
            <a:extLst>
              <a:ext uri="{FF2B5EF4-FFF2-40B4-BE49-F238E27FC236}">
                <a16:creationId xmlns:a16="http://schemas.microsoft.com/office/drawing/2014/main" id="{97427CFE-0B87-EF46-B91B-2A9BF677CDFF}"/>
              </a:ext>
            </a:extLst>
          </p:cNvPr>
          <p:cNvGrpSpPr/>
          <p:nvPr userDrawn="1"/>
        </p:nvGrpSpPr>
        <p:grpSpPr>
          <a:xfrm>
            <a:off x="3616727" y="2644563"/>
            <a:ext cx="4958550" cy="1061639"/>
            <a:chOff x="2697049" y="1983421"/>
            <a:chExt cx="3718913" cy="796229"/>
          </a:xfrm>
        </p:grpSpPr>
        <p:sp>
          <p:nvSpPr>
            <p:cNvPr id="23" name="Freeform 51">
              <a:extLst>
                <a:ext uri="{FF2B5EF4-FFF2-40B4-BE49-F238E27FC236}">
                  <a16:creationId xmlns:a16="http://schemas.microsoft.com/office/drawing/2014/main" id="{13182BF1-AE3C-7146-B033-822E4C44E0BA}"/>
                </a:ext>
              </a:extLst>
            </p:cNvPr>
            <p:cNvSpPr>
              <a:spLocks noEditPoints="1"/>
            </p:cNvSpPr>
            <p:nvPr userDrawn="1"/>
          </p:nvSpPr>
          <p:spPr bwMode="auto">
            <a:xfrm>
              <a:off x="3412224" y="2588936"/>
              <a:ext cx="83437" cy="112044"/>
            </a:xfrm>
            <a:custGeom>
              <a:avLst/>
              <a:gdLst>
                <a:gd name="T0" fmla="*/ 19 w 35"/>
                <a:gd name="T1" fmla="*/ 0 h 47"/>
                <a:gd name="T2" fmla="*/ 32 w 35"/>
                <a:gd name="T3" fmla="*/ 12 h 47"/>
                <a:gd name="T4" fmla="*/ 25 w 35"/>
                <a:gd name="T5" fmla="*/ 21 h 47"/>
                <a:gd name="T6" fmla="*/ 25 w 35"/>
                <a:gd name="T7" fmla="*/ 21 h 47"/>
                <a:gd name="T8" fmla="*/ 35 w 35"/>
                <a:gd name="T9" fmla="*/ 33 h 47"/>
                <a:gd name="T10" fmla="*/ 19 w 35"/>
                <a:gd name="T11" fmla="*/ 47 h 47"/>
                <a:gd name="T12" fmla="*/ 0 w 35"/>
                <a:gd name="T13" fmla="*/ 47 h 47"/>
                <a:gd name="T14" fmla="*/ 0 w 35"/>
                <a:gd name="T15" fmla="*/ 0 h 47"/>
                <a:gd name="T16" fmla="*/ 19 w 35"/>
                <a:gd name="T17" fmla="*/ 0 h 47"/>
                <a:gd name="T18" fmla="*/ 17 w 35"/>
                <a:gd name="T19" fmla="*/ 19 h 47"/>
                <a:gd name="T20" fmla="*/ 25 w 35"/>
                <a:gd name="T21" fmla="*/ 13 h 47"/>
                <a:gd name="T22" fmla="*/ 17 w 35"/>
                <a:gd name="T23" fmla="*/ 6 h 47"/>
                <a:gd name="T24" fmla="*/ 8 w 35"/>
                <a:gd name="T25" fmla="*/ 6 h 47"/>
                <a:gd name="T26" fmla="*/ 8 w 35"/>
                <a:gd name="T27" fmla="*/ 19 h 47"/>
                <a:gd name="T28" fmla="*/ 17 w 35"/>
                <a:gd name="T29" fmla="*/ 19 h 47"/>
                <a:gd name="T30" fmla="*/ 19 w 35"/>
                <a:gd name="T31" fmla="*/ 41 h 47"/>
                <a:gd name="T32" fmla="*/ 28 w 35"/>
                <a:gd name="T33" fmla="*/ 33 h 47"/>
                <a:gd name="T34" fmla="*/ 19 w 35"/>
                <a:gd name="T35" fmla="*/ 25 h 47"/>
                <a:gd name="T36" fmla="*/ 8 w 35"/>
                <a:gd name="T37" fmla="*/ 25 h 47"/>
                <a:gd name="T38" fmla="*/ 8 w 35"/>
                <a:gd name="T39" fmla="*/ 41 h 47"/>
                <a:gd name="T40" fmla="*/ 19 w 35"/>
                <a:gd name="T41"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7">
                  <a:moveTo>
                    <a:pt x="19" y="0"/>
                  </a:moveTo>
                  <a:cubicBezTo>
                    <a:pt x="27" y="0"/>
                    <a:pt x="32" y="5"/>
                    <a:pt x="32" y="12"/>
                  </a:cubicBezTo>
                  <a:cubicBezTo>
                    <a:pt x="32" y="16"/>
                    <a:pt x="29" y="20"/>
                    <a:pt x="25" y="21"/>
                  </a:cubicBezTo>
                  <a:cubicBezTo>
                    <a:pt x="25" y="21"/>
                    <a:pt x="25" y="21"/>
                    <a:pt x="25" y="21"/>
                  </a:cubicBezTo>
                  <a:cubicBezTo>
                    <a:pt x="30" y="22"/>
                    <a:pt x="35" y="27"/>
                    <a:pt x="35" y="33"/>
                  </a:cubicBezTo>
                  <a:cubicBezTo>
                    <a:pt x="35" y="41"/>
                    <a:pt x="30" y="47"/>
                    <a:pt x="19" y="47"/>
                  </a:cubicBezTo>
                  <a:cubicBezTo>
                    <a:pt x="0" y="47"/>
                    <a:pt x="0" y="47"/>
                    <a:pt x="0" y="47"/>
                  </a:cubicBezTo>
                  <a:cubicBezTo>
                    <a:pt x="0" y="0"/>
                    <a:pt x="0" y="0"/>
                    <a:pt x="0" y="0"/>
                  </a:cubicBezTo>
                  <a:lnTo>
                    <a:pt x="19" y="0"/>
                  </a:lnTo>
                  <a:close/>
                  <a:moveTo>
                    <a:pt x="17" y="19"/>
                  </a:moveTo>
                  <a:cubicBezTo>
                    <a:pt x="22" y="19"/>
                    <a:pt x="25" y="16"/>
                    <a:pt x="25" y="13"/>
                  </a:cubicBezTo>
                  <a:cubicBezTo>
                    <a:pt x="25" y="9"/>
                    <a:pt x="22" y="6"/>
                    <a:pt x="17" y="6"/>
                  </a:cubicBezTo>
                  <a:cubicBezTo>
                    <a:pt x="8" y="6"/>
                    <a:pt x="8" y="6"/>
                    <a:pt x="8" y="6"/>
                  </a:cubicBezTo>
                  <a:cubicBezTo>
                    <a:pt x="8" y="19"/>
                    <a:pt x="8" y="19"/>
                    <a:pt x="8" y="19"/>
                  </a:cubicBezTo>
                  <a:lnTo>
                    <a:pt x="17" y="19"/>
                  </a:lnTo>
                  <a:close/>
                  <a:moveTo>
                    <a:pt x="19" y="41"/>
                  </a:moveTo>
                  <a:cubicBezTo>
                    <a:pt x="24" y="41"/>
                    <a:pt x="28" y="37"/>
                    <a:pt x="28" y="33"/>
                  </a:cubicBezTo>
                  <a:cubicBezTo>
                    <a:pt x="28" y="28"/>
                    <a:pt x="24" y="25"/>
                    <a:pt x="19" y="25"/>
                  </a:cubicBezTo>
                  <a:cubicBezTo>
                    <a:pt x="8" y="25"/>
                    <a:pt x="8" y="25"/>
                    <a:pt x="8" y="25"/>
                  </a:cubicBezTo>
                  <a:cubicBezTo>
                    <a:pt x="8" y="41"/>
                    <a:pt x="8" y="41"/>
                    <a:pt x="8" y="41"/>
                  </a:cubicBezTo>
                  <a:lnTo>
                    <a:pt x="19"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4" name="Freeform 52">
              <a:extLst>
                <a:ext uri="{FF2B5EF4-FFF2-40B4-BE49-F238E27FC236}">
                  <a16:creationId xmlns:a16="http://schemas.microsoft.com/office/drawing/2014/main" id="{464F3C78-6B6B-3146-A8C6-65467B9F8F91}"/>
                </a:ext>
              </a:extLst>
            </p:cNvPr>
            <p:cNvSpPr>
              <a:spLocks/>
            </p:cNvSpPr>
            <p:nvPr userDrawn="1"/>
          </p:nvSpPr>
          <p:spPr bwMode="auto">
            <a:xfrm>
              <a:off x="3521884" y="2588936"/>
              <a:ext cx="78669" cy="112044"/>
            </a:xfrm>
            <a:custGeom>
              <a:avLst/>
              <a:gdLst>
                <a:gd name="T0" fmla="*/ 66 w 66"/>
                <a:gd name="T1" fmla="*/ 80 h 94"/>
                <a:gd name="T2" fmla="*/ 66 w 66"/>
                <a:gd name="T3" fmla="*/ 94 h 94"/>
                <a:gd name="T4" fmla="*/ 0 w 66"/>
                <a:gd name="T5" fmla="*/ 94 h 94"/>
                <a:gd name="T6" fmla="*/ 0 w 66"/>
                <a:gd name="T7" fmla="*/ 0 h 94"/>
                <a:gd name="T8" fmla="*/ 64 w 66"/>
                <a:gd name="T9" fmla="*/ 0 h 94"/>
                <a:gd name="T10" fmla="*/ 64 w 66"/>
                <a:gd name="T11" fmla="*/ 14 h 94"/>
                <a:gd name="T12" fmla="*/ 16 w 66"/>
                <a:gd name="T13" fmla="*/ 14 h 94"/>
                <a:gd name="T14" fmla="*/ 16 w 66"/>
                <a:gd name="T15" fmla="*/ 38 h 94"/>
                <a:gd name="T16" fmla="*/ 54 w 66"/>
                <a:gd name="T17" fmla="*/ 38 h 94"/>
                <a:gd name="T18" fmla="*/ 54 w 66"/>
                <a:gd name="T19" fmla="*/ 52 h 94"/>
                <a:gd name="T20" fmla="*/ 16 w 66"/>
                <a:gd name="T21" fmla="*/ 52 h 94"/>
                <a:gd name="T22" fmla="*/ 16 w 66"/>
                <a:gd name="T23" fmla="*/ 80 h 94"/>
                <a:gd name="T24" fmla="*/ 66 w 66"/>
                <a:gd name="T2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94">
                  <a:moveTo>
                    <a:pt x="66" y="80"/>
                  </a:moveTo>
                  <a:lnTo>
                    <a:pt x="66" y="94"/>
                  </a:lnTo>
                  <a:lnTo>
                    <a:pt x="0" y="94"/>
                  </a:lnTo>
                  <a:lnTo>
                    <a:pt x="0" y="0"/>
                  </a:lnTo>
                  <a:lnTo>
                    <a:pt x="64" y="0"/>
                  </a:lnTo>
                  <a:lnTo>
                    <a:pt x="64" y="14"/>
                  </a:lnTo>
                  <a:lnTo>
                    <a:pt x="16" y="14"/>
                  </a:lnTo>
                  <a:lnTo>
                    <a:pt x="16" y="38"/>
                  </a:lnTo>
                  <a:lnTo>
                    <a:pt x="54" y="38"/>
                  </a:lnTo>
                  <a:lnTo>
                    <a:pt x="54" y="52"/>
                  </a:lnTo>
                  <a:lnTo>
                    <a:pt x="16" y="52"/>
                  </a:lnTo>
                  <a:lnTo>
                    <a:pt x="16" y="80"/>
                  </a:lnTo>
                  <a:lnTo>
                    <a:pt x="66"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5" name="Freeform 53">
              <a:extLst>
                <a:ext uri="{FF2B5EF4-FFF2-40B4-BE49-F238E27FC236}">
                  <a16:creationId xmlns:a16="http://schemas.microsoft.com/office/drawing/2014/main" id="{D371C125-63B1-204F-802A-5BF75307B211}"/>
                </a:ext>
              </a:extLst>
            </p:cNvPr>
            <p:cNvSpPr>
              <a:spLocks/>
            </p:cNvSpPr>
            <p:nvPr userDrawn="1"/>
          </p:nvSpPr>
          <p:spPr bwMode="auto">
            <a:xfrm>
              <a:off x="3619625" y="2588936"/>
              <a:ext cx="102508" cy="112044"/>
            </a:xfrm>
            <a:custGeom>
              <a:avLst/>
              <a:gdLst>
                <a:gd name="T0" fmla="*/ 43 w 43"/>
                <a:gd name="T1" fmla="*/ 0 h 47"/>
                <a:gd name="T2" fmla="*/ 25 w 43"/>
                <a:gd name="T3" fmla="*/ 25 h 47"/>
                <a:gd name="T4" fmla="*/ 25 w 43"/>
                <a:gd name="T5" fmla="*/ 47 h 47"/>
                <a:gd name="T6" fmla="*/ 18 w 43"/>
                <a:gd name="T7" fmla="*/ 47 h 47"/>
                <a:gd name="T8" fmla="*/ 18 w 43"/>
                <a:gd name="T9" fmla="*/ 25 h 47"/>
                <a:gd name="T10" fmla="*/ 0 w 43"/>
                <a:gd name="T11" fmla="*/ 0 h 47"/>
                <a:gd name="T12" fmla="*/ 8 w 43"/>
                <a:gd name="T13" fmla="*/ 0 h 47"/>
                <a:gd name="T14" fmla="*/ 19 w 43"/>
                <a:gd name="T15" fmla="*/ 14 h 47"/>
                <a:gd name="T16" fmla="*/ 21 w 43"/>
                <a:gd name="T17" fmla="*/ 18 h 47"/>
                <a:gd name="T18" fmla="*/ 22 w 43"/>
                <a:gd name="T19" fmla="*/ 18 h 47"/>
                <a:gd name="T20" fmla="*/ 24 w 43"/>
                <a:gd name="T21" fmla="*/ 14 h 47"/>
                <a:gd name="T22" fmla="*/ 35 w 43"/>
                <a:gd name="T23" fmla="*/ 0 h 47"/>
                <a:gd name="T24" fmla="*/ 43 w 43"/>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7">
                  <a:moveTo>
                    <a:pt x="43" y="0"/>
                  </a:moveTo>
                  <a:cubicBezTo>
                    <a:pt x="25" y="25"/>
                    <a:pt x="25" y="25"/>
                    <a:pt x="25" y="25"/>
                  </a:cubicBezTo>
                  <a:cubicBezTo>
                    <a:pt x="25" y="47"/>
                    <a:pt x="25" y="47"/>
                    <a:pt x="25" y="47"/>
                  </a:cubicBezTo>
                  <a:cubicBezTo>
                    <a:pt x="18" y="47"/>
                    <a:pt x="18" y="47"/>
                    <a:pt x="18" y="47"/>
                  </a:cubicBezTo>
                  <a:cubicBezTo>
                    <a:pt x="18" y="25"/>
                    <a:pt x="18" y="25"/>
                    <a:pt x="18" y="25"/>
                  </a:cubicBezTo>
                  <a:cubicBezTo>
                    <a:pt x="0" y="0"/>
                    <a:pt x="0" y="0"/>
                    <a:pt x="0" y="0"/>
                  </a:cubicBezTo>
                  <a:cubicBezTo>
                    <a:pt x="8" y="0"/>
                    <a:pt x="8" y="0"/>
                    <a:pt x="8" y="0"/>
                  </a:cubicBezTo>
                  <a:cubicBezTo>
                    <a:pt x="19" y="14"/>
                    <a:pt x="19" y="14"/>
                    <a:pt x="19" y="14"/>
                  </a:cubicBezTo>
                  <a:cubicBezTo>
                    <a:pt x="20" y="16"/>
                    <a:pt x="21" y="18"/>
                    <a:pt x="21" y="18"/>
                  </a:cubicBezTo>
                  <a:cubicBezTo>
                    <a:pt x="22" y="18"/>
                    <a:pt x="22" y="18"/>
                    <a:pt x="22" y="18"/>
                  </a:cubicBezTo>
                  <a:cubicBezTo>
                    <a:pt x="22" y="18"/>
                    <a:pt x="23" y="16"/>
                    <a:pt x="24" y="14"/>
                  </a:cubicBezTo>
                  <a:cubicBezTo>
                    <a:pt x="35" y="0"/>
                    <a:pt x="35" y="0"/>
                    <a:pt x="35" y="0"/>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6" name="Freeform 54">
              <a:extLst>
                <a:ext uri="{FF2B5EF4-FFF2-40B4-BE49-F238E27FC236}">
                  <a16:creationId xmlns:a16="http://schemas.microsoft.com/office/drawing/2014/main" id="{948EF1ED-373A-E74F-98B0-C2E57CC89780}"/>
                </a:ext>
              </a:extLst>
            </p:cNvPr>
            <p:cNvSpPr>
              <a:spLocks noEditPoints="1"/>
            </p:cNvSpPr>
            <p:nvPr userDrawn="1"/>
          </p:nvSpPr>
          <p:spPr bwMode="auto">
            <a:xfrm>
              <a:off x="3726901" y="2586552"/>
              <a:ext cx="114428" cy="116812"/>
            </a:xfrm>
            <a:custGeom>
              <a:avLst/>
              <a:gdLst>
                <a:gd name="T0" fmla="*/ 24 w 48"/>
                <a:gd name="T1" fmla="*/ 0 h 49"/>
                <a:gd name="T2" fmla="*/ 48 w 48"/>
                <a:gd name="T3" fmla="*/ 24 h 49"/>
                <a:gd name="T4" fmla="*/ 24 w 48"/>
                <a:gd name="T5" fmla="*/ 49 h 49"/>
                <a:gd name="T6" fmla="*/ 0 w 48"/>
                <a:gd name="T7" fmla="*/ 24 h 49"/>
                <a:gd name="T8" fmla="*/ 24 w 48"/>
                <a:gd name="T9" fmla="*/ 0 h 49"/>
                <a:gd name="T10" fmla="*/ 24 w 48"/>
                <a:gd name="T11" fmla="*/ 41 h 49"/>
                <a:gd name="T12" fmla="*/ 41 w 48"/>
                <a:gd name="T13" fmla="*/ 24 h 49"/>
                <a:gd name="T14" fmla="*/ 24 w 48"/>
                <a:gd name="T15" fmla="*/ 7 h 49"/>
                <a:gd name="T16" fmla="*/ 7 w 48"/>
                <a:gd name="T17" fmla="*/ 24 h 49"/>
                <a:gd name="T18" fmla="*/ 24 w 48"/>
                <a:gd name="T1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9">
                  <a:moveTo>
                    <a:pt x="24" y="0"/>
                  </a:moveTo>
                  <a:cubicBezTo>
                    <a:pt x="37" y="0"/>
                    <a:pt x="48" y="10"/>
                    <a:pt x="48" y="24"/>
                  </a:cubicBezTo>
                  <a:cubicBezTo>
                    <a:pt x="48" y="39"/>
                    <a:pt x="37" y="49"/>
                    <a:pt x="24" y="49"/>
                  </a:cubicBezTo>
                  <a:cubicBezTo>
                    <a:pt x="11" y="49"/>
                    <a:pt x="0" y="39"/>
                    <a:pt x="0" y="24"/>
                  </a:cubicBezTo>
                  <a:cubicBezTo>
                    <a:pt x="0" y="10"/>
                    <a:pt x="11" y="0"/>
                    <a:pt x="24" y="0"/>
                  </a:cubicBezTo>
                  <a:moveTo>
                    <a:pt x="24" y="41"/>
                  </a:moveTo>
                  <a:cubicBezTo>
                    <a:pt x="34" y="41"/>
                    <a:pt x="41" y="35"/>
                    <a:pt x="41" y="24"/>
                  </a:cubicBezTo>
                  <a:cubicBezTo>
                    <a:pt x="41" y="14"/>
                    <a:pt x="34" y="7"/>
                    <a:pt x="24" y="7"/>
                  </a:cubicBezTo>
                  <a:cubicBezTo>
                    <a:pt x="14" y="7"/>
                    <a:pt x="7" y="14"/>
                    <a:pt x="7" y="24"/>
                  </a:cubicBezTo>
                  <a:cubicBezTo>
                    <a:pt x="7" y="35"/>
                    <a:pt x="14" y="41"/>
                    <a:pt x="24"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7" name="Freeform 55">
              <a:extLst>
                <a:ext uri="{FF2B5EF4-FFF2-40B4-BE49-F238E27FC236}">
                  <a16:creationId xmlns:a16="http://schemas.microsoft.com/office/drawing/2014/main" id="{37F8213C-CCCC-8744-A750-86C700DA0FF8}"/>
                </a:ext>
              </a:extLst>
            </p:cNvPr>
            <p:cNvSpPr>
              <a:spLocks/>
            </p:cNvSpPr>
            <p:nvPr userDrawn="1"/>
          </p:nvSpPr>
          <p:spPr bwMode="auto">
            <a:xfrm>
              <a:off x="3867553" y="2588936"/>
              <a:ext cx="92973" cy="112044"/>
            </a:xfrm>
            <a:custGeom>
              <a:avLst/>
              <a:gdLst>
                <a:gd name="T0" fmla="*/ 39 w 39"/>
                <a:gd name="T1" fmla="*/ 0 h 47"/>
                <a:gd name="T2" fmla="*/ 39 w 39"/>
                <a:gd name="T3" fmla="*/ 47 h 47"/>
                <a:gd name="T4" fmla="*/ 32 w 39"/>
                <a:gd name="T5" fmla="*/ 47 h 47"/>
                <a:gd name="T6" fmla="*/ 15 w 39"/>
                <a:gd name="T7" fmla="*/ 24 h 47"/>
                <a:gd name="T8" fmla="*/ 7 w 39"/>
                <a:gd name="T9" fmla="*/ 12 h 47"/>
                <a:gd name="T10" fmla="*/ 7 w 39"/>
                <a:gd name="T11" fmla="*/ 12 h 47"/>
                <a:gd name="T12" fmla="*/ 7 w 39"/>
                <a:gd name="T13" fmla="*/ 27 h 47"/>
                <a:gd name="T14" fmla="*/ 7 w 39"/>
                <a:gd name="T15" fmla="*/ 47 h 47"/>
                <a:gd name="T16" fmla="*/ 0 w 39"/>
                <a:gd name="T17" fmla="*/ 47 h 47"/>
                <a:gd name="T18" fmla="*/ 0 w 39"/>
                <a:gd name="T19" fmla="*/ 0 h 47"/>
                <a:gd name="T20" fmla="*/ 7 w 39"/>
                <a:gd name="T21" fmla="*/ 0 h 47"/>
                <a:gd name="T22" fmla="*/ 24 w 39"/>
                <a:gd name="T23" fmla="*/ 23 h 47"/>
                <a:gd name="T24" fmla="*/ 32 w 39"/>
                <a:gd name="T25" fmla="*/ 34 h 47"/>
                <a:gd name="T26" fmla="*/ 32 w 39"/>
                <a:gd name="T27" fmla="*/ 34 h 47"/>
                <a:gd name="T28" fmla="*/ 32 w 39"/>
                <a:gd name="T29" fmla="*/ 20 h 47"/>
                <a:gd name="T30" fmla="*/ 32 w 39"/>
                <a:gd name="T31" fmla="*/ 0 h 47"/>
                <a:gd name="T32" fmla="*/ 39 w 39"/>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47">
                  <a:moveTo>
                    <a:pt x="39" y="0"/>
                  </a:moveTo>
                  <a:cubicBezTo>
                    <a:pt x="39" y="47"/>
                    <a:pt x="39" y="47"/>
                    <a:pt x="39" y="47"/>
                  </a:cubicBezTo>
                  <a:cubicBezTo>
                    <a:pt x="32" y="47"/>
                    <a:pt x="32" y="47"/>
                    <a:pt x="32" y="47"/>
                  </a:cubicBezTo>
                  <a:cubicBezTo>
                    <a:pt x="15" y="24"/>
                    <a:pt x="15" y="24"/>
                    <a:pt x="15" y="24"/>
                  </a:cubicBezTo>
                  <a:cubicBezTo>
                    <a:pt x="11" y="18"/>
                    <a:pt x="7" y="12"/>
                    <a:pt x="7" y="12"/>
                  </a:cubicBezTo>
                  <a:cubicBezTo>
                    <a:pt x="7" y="12"/>
                    <a:pt x="7" y="12"/>
                    <a:pt x="7" y="12"/>
                  </a:cubicBezTo>
                  <a:cubicBezTo>
                    <a:pt x="7" y="12"/>
                    <a:pt x="7" y="19"/>
                    <a:pt x="7" y="27"/>
                  </a:cubicBezTo>
                  <a:cubicBezTo>
                    <a:pt x="7" y="47"/>
                    <a:pt x="7" y="47"/>
                    <a:pt x="7" y="47"/>
                  </a:cubicBezTo>
                  <a:cubicBezTo>
                    <a:pt x="0" y="47"/>
                    <a:pt x="0" y="47"/>
                    <a:pt x="0" y="47"/>
                  </a:cubicBezTo>
                  <a:cubicBezTo>
                    <a:pt x="0" y="0"/>
                    <a:pt x="0" y="0"/>
                    <a:pt x="0" y="0"/>
                  </a:cubicBezTo>
                  <a:cubicBezTo>
                    <a:pt x="7" y="0"/>
                    <a:pt x="7" y="0"/>
                    <a:pt x="7" y="0"/>
                  </a:cubicBezTo>
                  <a:cubicBezTo>
                    <a:pt x="24" y="23"/>
                    <a:pt x="24" y="23"/>
                    <a:pt x="24" y="23"/>
                  </a:cubicBezTo>
                  <a:cubicBezTo>
                    <a:pt x="27" y="28"/>
                    <a:pt x="32" y="34"/>
                    <a:pt x="32" y="34"/>
                  </a:cubicBezTo>
                  <a:cubicBezTo>
                    <a:pt x="32" y="34"/>
                    <a:pt x="32" y="34"/>
                    <a:pt x="32" y="34"/>
                  </a:cubicBezTo>
                  <a:cubicBezTo>
                    <a:pt x="32" y="34"/>
                    <a:pt x="32" y="27"/>
                    <a:pt x="32" y="20"/>
                  </a:cubicBezTo>
                  <a:cubicBezTo>
                    <a:pt x="32" y="0"/>
                    <a:pt x="32" y="0"/>
                    <a:pt x="32" y="0"/>
                  </a:cubicBez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8" name="Freeform 56">
              <a:extLst>
                <a:ext uri="{FF2B5EF4-FFF2-40B4-BE49-F238E27FC236}">
                  <a16:creationId xmlns:a16="http://schemas.microsoft.com/office/drawing/2014/main" id="{1D17C204-3E58-5641-8581-75101D1D4E39}"/>
                </a:ext>
              </a:extLst>
            </p:cNvPr>
            <p:cNvSpPr>
              <a:spLocks noEditPoints="1"/>
            </p:cNvSpPr>
            <p:nvPr userDrawn="1"/>
          </p:nvSpPr>
          <p:spPr bwMode="auto">
            <a:xfrm>
              <a:off x="3996284" y="2588936"/>
              <a:ext cx="104892" cy="112044"/>
            </a:xfrm>
            <a:custGeom>
              <a:avLst/>
              <a:gdLst>
                <a:gd name="T0" fmla="*/ 20 w 44"/>
                <a:gd name="T1" fmla="*/ 0 h 47"/>
                <a:gd name="T2" fmla="*/ 44 w 44"/>
                <a:gd name="T3" fmla="*/ 24 h 47"/>
                <a:gd name="T4" fmla="*/ 20 w 44"/>
                <a:gd name="T5" fmla="*/ 47 h 47"/>
                <a:gd name="T6" fmla="*/ 0 w 44"/>
                <a:gd name="T7" fmla="*/ 47 h 47"/>
                <a:gd name="T8" fmla="*/ 0 w 44"/>
                <a:gd name="T9" fmla="*/ 0 h 47"/>
                <a:gd name="T10" fmla="*/ 20 w 44"/>
                <a:gd name="T11" fmla="*/ 0 h 47"/>
                <a:gd name="T12" fmla="*/ 20 w 44"/>
                <a:gd name="T13" fmla="*/ 40 h 47"/>
                <a:gd name="T14" fmla="*/ 36 w 44"/>
                <a:gd name="T15" fmla="*/ 24 h 47"/>
                <a:gd name="T16" fmla="*/ 20 w 44"/>
                <a:gd name="T17" fmla="*/ 7 h 47"/>
                <a:gd name="T18" fmla="*/ 7 w 44"/>
                <a:gd name="T19" fmla="*/ 7 h 47"/>
                <a:gd name="T20" fmla="*/ 7 w 44"/>
                <a:gd name="T21" fmla="*/ 40 h 47"/>
                <a:gd name="T22" fmla="*/ 20 w 44"/>
                <a:gd name="T23"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7">
                  <a:moveTo>
                    <a:pt x="20" y="0"/>
                  </a:moveTo>
                  <a:cubicBezTo>
                    <a:pt x="33" y="0"/>
                    <a:pt x="44" y="10"/>
                    <a:pt x="44" y="24"/>
                  </a:cubicBezTo>
                  <a:cubicBezTo>
                    <a:pt x="44" y="38"/>
                    <a:pt x="33" y="47"/>
                    <a:pt x="20" y="47"/>
                  </a:cubicBezTo>
                  <a:cubicBezTo>
                    <a:pt x="0" y="47"/>
                    <a:pt x="0" y="47"/>
                    <a:pt x="0" y="47"/>
                  </a:cubicBezTo>
                  <a:cubicBezTo>
                    <a:pt x="0" y="0"/>
                    <a:pt x="0" y="0"/>
                    <a:pt x="0" y="0"/>
                  </a:cubicBezTo>
                  <a:lnTo>
                    <a:pt x="20" y="0"/>
                  </a:lnTo>
                  <a:close/>
                  <a:moveTo>
                    <a:pt x="20" y="40"/>
                  </a:moveTo>
                  <a:cubicBezTo>
                    <a:pt x="29" y="40"/>
                    <a:pt x="36" y="34"/>
                    <a:pt x="36" y="24"/>
                  </a:cubicBezTo>
                  <a:cubicBezTo>
                    <a:pt x="36" y="13"/>
                    <a:pt x="29" y="7"/>
                    <a:pt x="20" y="7"/>
                  </a:cubicBezTo>
                  <a:cubicBezTo>
                    <a:pt x="7" y="7"/>
                    <a:pt x="7" y="7"/>
                    <a:pt x="7" y="7"/>
                  </a:cubicBezTo>
                  <a:cubicBezTo>
                    <a:pt x="7" y="40"/>
                    <a:pt x="7" y="40"/>
                    <a:pt x="7" y="40"/>
                  </a:cubicBez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9" name="Freeform 57">
              <a:extLst>
                <a:ext uri="{FF2B5EF4-FFF2-40B4-BE49-F238E27FC236}">
                  <a16:creationId xmlns:a16="http://schemas.microsoft.com/office/drawing/2014/main" id="{8AA4F9C2-13B3-F249-919C-073CF67FC652}"/>
                </a:ext>
              </a:extLst>
            </p:cNvPr>
            <p:cNvSpPr>
              <a:spLocks/>
            </p:cNvSpPr>
            <p:nvPr userDrawn="1"/>
          </p:nvSpPr>
          <p:spPr bwMode="auto">
            <a:xfrm>
              <a:off x="4163158" y="2588936"/>
              <a:ext cx="88205" cy="112044"/>
            </a:xfrm>
            <a:custGeom>
              <a:avLst/>
              <a:gdLst>
                <a:gd name="T0" fmla="*/ 74 w 74"/>
                <a:gd name="T1" fmla="*/ 0 h 94"/>
                <a:gd name="T2" fmla="*/ 74 w 74"/>
                <a:gd name="T3" fmla="*/ 14 h 94"/>
                <a:gd name="T4" fmla="*/ 44 w 74"/>
                <a:gd name="T5" fmla="*/ 14 h 94"/>
                <a:gd name="T6" fmla="*/ 44 w 74"/>
                <a:gd name="T7" fmla="*/ 94 h 94"/>
                <a:gd name="T8" fmla="*/ 30 w 74"/>
                <a:gd name="T9" fmla="*/ 94 h 94"/>
                <a:gd name="T10" fmla="*/ 30 w 74"/>
                <a:gd name="T11" fmla="*/ 14 h 94"/>
                <a:gd name="T12" fmla="*/ 0 w 74"/>
                <a:gd name="T13" fmla="*/ 14 h 94"/>
                <a:gd name="T14" fmla="*/ 0 w 74"/>
                <a:gd name="T15" fmla="*/ 0 h 94"/>
                <a:gd name="T16" fmla="*/ 74 w 74"/>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94">
                  <a:moveTo>
                    <a:pt x="74" y="0"/>
                  </a:moveTo>
                  <a:lnTo>
                    <a:pt x="74" y="14"/>
                  </a:lnTo>
                  <a:lnTo>
                    <a:pt x="44" y="14"/>
                  </a:lnTo>
                  <a:lnTo>
                    <a:pt x="44" y="94"/>
                  </a:lnTo>
                  <a:lnTo>
                    <a:pt x="30" y="94"/>
                  </a:lnTo>
                  <a:lnTo>
                    <a:pt x="30" y="14"/>
                  </a:lnTo>
                  <a:lnTo>
                    <a:pt x="0" y="14"/>
                  </a:lnTo>
                  <a:lnTo>
                    <a:pt x="0" y="0"/>
                  </a:lnTo>
                  <a:lnTo>
                    <a:pt x="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0" name="Freeform 58">
              <a:extLst>
                <a:ext uri="{FF2B5EF4-FFF2-40B4-BE49-F238E27FC236}">
                  <a16:creationId xmlns:a16="http://schemas.microsoft.com/office/drawing/2014/main" id="{8552497B-D6A2-E042-95B1-AA443CCCCA27}"/>
                </a:ext>
              </a:extLst>
            </p:cNvPr>
            <p:cNvSpPr>
              <a:spLocks/>
            </p:cNvSpPr>
            <p:nvPr userDrawn="1"/>
          </p:nvSpPr>
          <p:spPr bwMode="auto">
            <a:xfrm>
              <a:off x="4275203" y="2588936"/>
              <a:ext cx="90589" cy="112044"/>
            </a:xfrm>
            <a:custGeom>
              <a:avLst/>
              <a:gdLst>
                <a:gd name="T0" fmla="*/ 76 w 76"/>
                <a:gd name="T1" fmla="*/ 0 h 94"/>
                <a:gd name="T2" fmla="*/ 76 w 76"/>
                <a:gd name="T3" fmla="*/ 94 h 94"/>
                <a:gd name="T4" fmla="*/ 60 w 76"/>
                <a:gd name="T5" fmla="*/ 94 h 94"/>
                <a:gd name="T6" fmla="*/ 60 w 76"/>
                <a:gd name="T7" fmla="*/ 52 h 94"/>
                <a:gd name="T8" fmla="*/ 16 w 76"/>
                <a:gd name="T9" fmla="*/ 52 h 94"/>
                <a:gd name="T10" fmla="*/ 16 w 76"/>
                <a:gd name="T11" fmla="*/ 94 h 94"/>
                <a:gd name="T12" fmla="*/ 0 w 76"/>
                <a:gd name="T13" fmla="*/ 94 h 94"/>
                <a:gd name="T14" fmla="*/ 0 w 76"/>
                <a:gd name="T15" fmla="*/ 0 h 94"/>
                <a:gd name="T16" fmla="*/ 16 w 76"/>
                <a:gd name="T17" fmla="*/ 0 h 94"/>
                <a:gd name="T18" fmla="*/ 16 w 76"/>
                <a:gd name="T19" fmla="*/ 38 h 94"/>
                <a:gd name="T20" fmla="*/ 60 w 76"/>
                <a:gd name="T21" fmla="*/ 38 h 94"/>
                <a:gd name="T22" fmla="*/ 60 w 76"/>
                <a:gd name="T23" fmla="*/ 0 h 94"/>
                <a:gd name="T24" fmla="*/ 76 w 7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94">
                  <a:moveTo>
                    <a:pt x="76" y="0"/>
                  </a:moveTo>
                  <a:lnTo>
                    <a:pt x="76" y="94"/>
                  </a:lnTo>
                  <a:lnTo>
                    <a:pt x="60" y="94"/>
                  </a:lnTo>
                  <a:lnTo>
                    <a:pt x="60" y="52"/>
                  </a:lnTo>
                  <a:lnTo>
                    <a:pt x="16" y="52"/>
                  </a:lnTo>
                  <a:lnTo>
                    <a:pt x="16" y="94"/>
                  </a:lnTo>
                  <a:lnTo>
                    <a:pt x="0" y="94"/>
                  </a:lnTo>
                  <a:lnTo>
                    <a:pt x="0" y="0"/>
                  </a:lnTo>
                  <a:lnTo>
                    <a:pt x="16" y="0"/>
                  </a:lnTo>
                  <a:lnTo>
                    <a:pt x="16" y="38"/>
                  </a:lnTo>
                  <a:lnTo>
                    <a:pt x="60" y="38"/>
                  </a:lnTo>
                  <a:lnTo>
                    <a:pt x="60" y="0"/>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1" name="Freeform 59">
              <a:extLst>
                <a:ext uri="{FF2B5EF4-FFF2-40B4-BE49-F238E27FC236}">
                  <a16:creationId xmlns:a16="http://schemas.microsoft.com/office/drawing/2014/main" id="{6F3EF9AE-F074-1A4A-BD4B-5DB945A14BFE}"/>
                </a:ext>
              </a:extLst>
            </p:cNvPr>
            <p:cNvSpPr>
              <a:spLocks/>
            </p:cNvSpPr>
            <p:nvPr userDrawn="1"/>
          </p:nvSpPr>
          <p:spPr bwMode="auto">
            <a:xfrm>
              <a:off x="4399166" y="2588936"/>
              <a:ext cx="78669" cy="112044"/>
            </a:xfrm>
            <a:custGeom>
              <a:avLst/>
              <a:gdLst>
                <a:gd name="T0" fmla="*/ 66 w 66"/>
                <a:gd name="T1" fmla="*/ 80 h 94"/>
                <a:gd name="T2" fmla="*/ 66 w 66"/>
                <a:gd name="T3" fmla="*/ 94 h 94"/>
                <a:gd name="T4" fmla="*/ 0 w 66"/>
                <a:gd name="T5" fmla="*/ 94 h 94"/>
                <a:gd name="T6" fmla="*/ 0 w 66"/>
                <a:gd name="T7" fmla="*/ 0 h 94"/>
                <a:gd name="T8" fmla="*/ 64 w 66"/>
                <a:gd name="T9" fmla="*/ 0 h 94"/>
                <a:gd name="T10" fmla="*/ 64 w 66"/>
                <a:gd name="T11" fmla="*/ 14 h 94"/>
                <a:gd name="T12" fmla="*/ 16 w 66"/>
                <a:gd name="T13" fmla="*/ 14 h 94"/>
                <a:gd name="T14" fmla="*/ 16 w 66"/>
                <a:gd name="T15" fmla="*/ 38 h 94"/>
                <a:gd name="T16" fmla="*/ 54 w 66"/>
                <a:gd name="T17" fmla="*/ 38 h 94"/>
                <a:gd name="T18" fmla="*/ 54 w 66"/>
                <a:gd name="T19" fmla="*/ 52 h 94"/>
                <a:gd name="T20" fmla="*/ 16 w 66"/>
                <a:gd name="T21" fmla="*/ 52 h 94"/>
                <a:gd name="T22" fmla="*/ 16 w 66"/>
                <a:gd name="T23" fmla="*/ 80 h 94"/>
                <a:gd name="T24" fmla="*/ 66 w 66"/>
                <a:gd name="T2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94">
                  <a:moveTo>
                    <a:pt x="66" y="80"/>
                  </a:moveTo>
                  <a:lnTo>
                    <a:pt x="66" y="94"/>
                  </a:lnTo>
                  <a:lnTo>
                    <a:pt x="0" y="94"/>
                  </a:lnTo>
                  <a:lnTo>
                    <a:pt x="0" y="0"/>
                  </a:lnTo>
                  <a:lnTo>
                    <a:pt x="64" y="0"/>
                  </a:lnTo>
                  <a:lnTo>
                    <a:pt x="64" y="14"/>
                  </a:lnTo>
                  <a:lnTo>
                    <a:pt x="16" y="14"/>
                  </a:lnTo>
                  <a:lnTo>
                    <a:pt x="16" y="38"/>
                  </a:lnTo>
                  <a:lnTo>
                    <a:pt x="54" y="38"/>
                  </a:lnTo>
                  <a:lnTo>
                    <a:pt x="54" y="52"/>
                  </a:lnTo>
                  <a:lnTo>
                    <a:pt x="16" y="52"/>
                  </a:lnTo>
                  <a:lnTo>
                    <a:pt x="16" y="80"/>
                  </a:lnTo>
                  <a:lnTo>
                    <a:pt x="66"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2" name="Freeform 60">
              <a:extLst>
                <a:ext uri="{FF2B5EF4-FFF2-40B4-BE49-F238E27FC236}">
                  <a16:creationId xmlns:a16="http://schemas.microsoft.com/office/drawing/2014/main" id="{94AFF4E1-B859-3444-AF7D-EAAB08759D03}"/>
                </a:ext>
              </a:extLst>
            </p:cNvPr>
            <p:cNvSpPr>
              <a:spLocks/>
            </p:cNvSpPr>
            <p:nvPr userDrawn="1"/>
          </p:nvSpPr>
          <p:spPr bwMode="auto">
            <a:xfrm>
              <a:off x="4546969" y="2586552"/>
              <a:ext cx="109660" cy="116812"/>
            </a:xfrm>
            <a:custGeom>
              <a:avLst/>
              <a:gdLst>
                <a:gd name="T0" fmla="*/ 38 w 46"/>
                <a:gd name="T1" fmla="*/ 14 h 49"/>
                <a:gd name="T2" fmla="*/ 24 w 46"/>
                <a:gd name="T3" fmla="*/ 7 h 49"/>
                <a:gd name="T4" fmla="*/ 7 w 46"/>
                <a:gd name="T5" fmla="*/ 24 h 49"/>
                <a:gd name="T6" fmla="*/ 24 w 46"/>
                <a:gd name="T7" fmla="*/ 41 h 49"/>
                <a:gd name="T8" fmla="*/ 39 w 46"/>
                <a:gd name="T9" fmla="*/ 33 h 49"/>
                <a:gd name="T10" fmla="*/ 46 w 46"/>
                <a:gd name="T11" fmla="*/ 35 h 49"/>
                <a:gd name="T12" fmla="*/ 24 w 46"/>
                <a:gd name="T13" fmla="*/ 49 h 49"/>
                <a:gd name="T14" fmla="*/ 0 w 46"/>
                <a:gd name="T15" fmla="*/ 24 h 49"/>
                <a:gd name="T16" fmla="*/ 24 w 46"/>
                <a:gd name="T17" fmla="*/ 0 h 49"/>
                <a:gd name="T18" fmla="*/ 45 w 46"/>
                <a:gd name="T19" fmla="*/ 12 h 49"/>
                <a:gd name="T20" fmla="*/ 38 w 46"/>
                <a:gd name="T2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9">
                  <a:moveTo>
                    <a:pt x="38" y="14"/>
                  </a:moveTo>
                  <a:cubicBezTo>
                    <a:pt x="35" y="10"/>
                    <a:pt x="30" y="7"/>
                    <a:pt x="24" y="7"/>
                  </a:cubicBezTo>
                  <a:cubicBezTo>
                    <a:pt x="14" y="7"/>
                    <a:pt x="7" y="14"/>
                    <a:pt x="7" y="24"/>
                  </a:cubicBezTo>
                  <a:cubicBezTo>
                    <a:pt x="7" y="35"/>
                    <a:pt x="15" y="41"/>
                    <a:pt x="24" y="41"/>
                  </a:cubicBezTo>
                  <a:cubicBezTo>
                    <a:pt x="30" y="41"/>
                    <a:pt x="36" y="38"/>
                    <a:pt x="39" y="33"/>
                  </a:cubicBezTo>
                  <a:cubicBezTo>
                    <a:pt x="46" y="35"/>
                    <a:pt x="46" y="35"/>
                    <a:pt x="46" y="35"/>
                  </a:cubicBezTo>
                  <a:cubicBezTo>
                    <a:pt x="42" y="43"/>
                    <a:pt x="34" y="49"/>
                    <a:pt x="24" y="49"/>
                  </a:cubicBezTo>
                  <a:cubicBezTo>
                    <a:pt x="11" y="49"/>
                    <a:pt x="0" y="39"/>
                    <a:pt x="0" y="24"/>
                  </a:cubicBezTo>
                  <a:cubicBezTo>
                    <a:pt x="0" y="10"/>
                    <a:pt x="11" y="0"/>
                    <a:pt x="24" y="0"/>
                  </a:cubicBezTo>
                  <a:cubicBezTo>
                    <a:pt x="33" y="0"/>
                    <a:pt x="41" y="5"/>
                    <a:pt x="45" y="12"/>
                  </a:cubicBezTo>
                  <a:lnTo>
                    <a:pt x="3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3" name="Freeform 61">
              <a:extLst>
                <a:ext uri="{FF2B5EF4-FFF2-40B4-BE49-F238E27FC236}">
                  <a16:creationId xmlns:a16="http://schemas.microsoft.com/office/drawing/2014/main" id="{2F84B5A2-8776-8D45-8562-C9844A239240}"/>
                </a:ext>
              </a:extLst>
            </p:cNvPr>
            <p:cNvSpPr>
              <a:spLocks noEditPoints="1"/>
            </p:cNvSpPr>
            <p:nvPr userDrawn="1"/>
          </p:nvSpPr>
          <p:spPr bwMode="auto">
            <a:xfrm>
              <a:off x="4673317" y="2586552"/>
              <a:ext cx="116812" cy="116812"/>
            </a:xfrm>
            <a:custGeom>
              <a:avLst/>
              <a:gdLst>
                <a:gd name="T0" fmla="*/ 24 w 49"/>
                <a:gd name="T1" fmla="*/ 0 h 49"/>
                <a:gd name="T2" fmla="*/ 49 w 49"/>
                <a:gd name="T3" fmla="*/ 24 h 49"/>
                <a:gd name="T4" fmla="*/ 24 w 49"/>
                <a:gd name="T5" fmla="*/ 49 h 49"/>
                <a:gd name="T6" fmla="*/ 0 w 49"/>
                <a:gd name="T7" fmla="*/ 24 h 49"/>
                <a:gd name="T8" fmla="*/ 24 w 49"/>
                <a:gd name="T9" fmla="*/ 0 h 49"/>
                <a:gd name="T10" fmla="*/ 24 w 49"/>
                <a:gd name="T11" fmla="*/ 41 h 49"/>
                <a:gd name="T12" fmla="*/ 41 w 49"/>
                <a:gd name="T13" fmla="*/ 24 h 49"/>
                <a:gd name="T14" fmla="*/ 24 w 49"/>
                <a:gd name="T15" fmla="*/ 7 h 49"/>
                <a:gd name="T16" fmla="*/ 8 w 49"/>
                <a:gd name="T17" fmla="*/ 24 h 49"/>
                <a:gd name="T18" fmla="*/ 24 w 49"/>
                <a:gd name="T1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4" y="0"/>
                  </a:moveTo>
                  <a:cubicBezTo>
                    <a:pt x="38" y="0"/>
                    <a:pt x="49" y="10"/>
                    <a:pt x="49" y="24"/>
                  </a:cubicBezTo>
                  <a:cubicBezTo>
                    <a:pt x="49" y="39"/>
                    <a:pt x="38" y="49"/>
                    <a:pt x="24" y="49"/>
                  </a:cubicBezTo>
                  <a:cubicBezTo>
                    <a:pt x="11" y="49"/>
                    <a:pt x="0" y="39"/>
                    <a:pt x="0" y="24"/>
                  </a:cubicBezTo>
                  <a:cubicBezTo>
                    <a:pt x="0" y="10"/>
                    <a:pt x="11" y="0"/>
                    <a:pt x="24" y="0"/>
                  </a:cubicBezTo>
                  <a:moveTo>
                    <a:pt x="24" y="41"/>
                  </a:moveTo>
                  <a:cubicBezTo>
                    <a:pt x="34" y="41"/>
                    <a:pt x="41" y="35"/>
                    <a:pt x="41" y="24"/>
                  </a:cubicBezTo>
                  <a:cubicBezTo>
                    <a:pt x="41" y="14"/>
                    <a:pt x="34" y="7"/>
                    <a:pt x="24" y="7"/>
                  </a:cubicBezTo>
                  <a:cubicBezTo>
                    <a:pt x="15" y="7"/>
                    <a:pt x="8" y="14"/>
                    <a:pt x="8" y="24"/>
                  </a:cubicBezTo>
                  <a:cubicBezTo>
                    <a:pt x="8" y="35"/>
                    <a:pt x="15" y="41"/>
                    <a:pt x="24"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4" name="Freeform 62">
              <a:extLst>
                <a:ext uri="{FF2B5EF4-FFF2-40B4-BE49-F238E27FC236}">
                  <a16:creationId xmlns:a16="http://schemas.microsoft.com/office/drawing/2014/main" id="{58AFB078-1052-D34E-98EB-34FF12378855}"/>
                </a:ext>
              </a:extLst>
            </p:cNvPr>
            <p:cNvSpPr>
              <a:spLocks/>
            </p:cNvSpPr>
            <p:nvPr userDrawn="1"/>
          </p:nvSpPr>
          <p:spPr bwMode="auto">
            <a:xfrm>
              <a:off x="4813968" y="2588936"/>
              <a:ext cx="95357" cy="112044"/>
            </a:xfrm>
            <a:custGeom>
              <a:avLst/>
              <a:gdLst>
                <a:gd name="T0" fmla="*/ 40 w 40"/>
                <a:gd name="T1" fmla="*/ 0 h 47"/>
                <a:gd name="T2" fmla="*/ 40 w 40"/>
                <a:gd name="T3" fmla="*/ 47 h 47"/>
                <a:gd name="T4" fmla="*/ 33 w 40"/>
                <a:gd name="T5" fmla="*/ 47 h 47"/>
                <a:gd name="T6" fmla="*/ 16 w 40"/>
                <a:gd name="T7" fmla="*/ 24 h 47"/>
                <a:gd name="T8" fmla="*/ 8 w 40"/>
                <a:gd name="T9" fmla="*/ 12 h 47"/>
                <a:gd name="T10" fmla="*/ 7 w 40"/>
                <a:gd name="T11" fmla="*/ 12 h 47"/>
                <a:gd name="T12" fmla="*/ 8 w 40"/>
                <a:gd name="T13" fmla="*/ 27 h 47"/>
                <a:gd name="T14" fmla="*/ 8 w 40"/>
                <a:gd name="T15" fmla="*/ 47 h 47"/>
                <a:gd name="T16" fmla="*/ 0 w 40"/>
                <a:gd name="T17" fmla="*/ 47 h 47"/>
                <a:gd name="T18" fmla="*/ 0 w 40"/>
                <a:gd name="T19" fmla="*/ 0 h 47"/>
                <a:gd name="T20" fmla="*/ 7 w 40"/>
                <a:gd name="T21" fmla="*/ 0 h 47"/>
                <a:gd name="T22" fmla="*/ 24 w 40"/>
                <a:gd name="T23" fmla="*/ 23 h 47"/>
                <a:gd name="T24" fmla="*/ 32 w 40"/>
                <a:gd name="T25" fmla="*/ 34 h 47"/>
                <a:gd name="T26" fmla="*/ 32 w 40"/>
                <a:gd name="T27" fmla="*/ 34 h 47"/>
                <a:gd name="T28" fmla="*/ 32 w 40"/>
                <a:gd name="T29" fmla="*/ 20 h 47"/>
                <a:gd name="T30" fmla="*/ 32 w 40"/>
                <a:gd name="T31" fmla="*/ 0 h 47"/>
                <a:gd name="T32" fmla="*/ 40 w 40"/>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47">
                  <a:moveTo>
                    <a:pt x="40" y="0"/>
                  </a:moveTo>
                  <a:cubicBezTo>
                    <a:pt x="40" y="47"/>
                    <a:pt x="40" y="47"/>
                    <a:pt x="40" y="47"/>
                  </a:cubicBezTo>
                  <a:cubicBezTo>
                    <a:pt x="33" y="47"/>
                    <a:pt x="33" y="47"/>
                    <a:pt x="33" y="47"/>
                  </a:cubicBezTo>
                  <a:cubicBezTo>
                    <a:pt x="16" y="24"/>
                    <a:pt x="16" y="24"/>
                    <a:pt x="16" y="24"/>
                  </a:cubicBezTo>
                  <a:cubicBezTo>
                    <a:pt x="12" y="18"/>
                    <a:pt x="8" y="12"/>
                    <a:pt x="8" y="12"/>
                  </a:cubicBezTo>
                  <a:cubicBezTo>
                    <a:pt x="7" y="12"/>
                    <a:pt x="7" y="12"/>
                    <a:pt x="7" y="12"/>
                  </a:cubicBezTo>
                  <a:cubicBezTo>
                    <a:pt x="7" y="12"/>
                    <a:pt x="8" y="19"/>
                    <a:pt x="8" y="27"/>
                  </a:cubicBezTo>
                  <a:cubicBezTo>
                    <a:pt x="8" y="47"/>
                    <a:pt x="8" y="47"/>
                    <a:pt x="8" y="47"/>
                  </a:cubicBezTo>
                  <a:cubicBezTo>
                    <a:pt x="0" y="47"/>
                    <a:pt x="0" y="47"/>
                    <a:pt x="0" y="47"/>
                  </a:cubicBezTo>
                  <a:cubicBezTo>
                    <a:pt x="0" y="0"/>
                    <a:pt x="0" y="0"/>
                    <a:pt x="0" y="0"/>
                  </a:cubicBezTo>
                  <a:cubicBezTo>
                    <a:pt x="7" y="0"/>
                    <a:pt x="7" y="0"/>
                    <a:pt x="7" y="0"/>
                  </a:cubicBezTo>
                  <a:cubicBezTo>
                    <a:pt x="24" y="23"/>
                    <a:pt x="24" y="23"/>
                    <a:pt x="24" y="23"/>
                  </a:cubicBezTo>
                  <a:cubicBezTo>
                    <a:pt x="28" y="28"/>
                    <a:pt x="32" y="34"/>
                    <a:pt x="32" y="34"/>
                  </a:cubicBezTo>
                  <a:cubicBezTo>
                    <a:pt x="32" y="34"/>
                    <a:pt x="32" y="34"/>
                    <a:pt x="32" y="34"/>
                  </a:cubicBezTo>
                  <a:cubicBezTo>
                    <a:pt x="32" y="34"/>
                    <a:pt x="32" y="27"/>
                    <a:pt x="32" y="20"/>
                  </a:cubicBezTo>
                  <a:cubicBezTo>
                    <a:pt x="32" y="0"/>
                    <a:pt x="32" y="0"/>
                    <a:pt x="32" y="0"/>
                  </a:cubicBezTo>
                  <a:lnTo>
                    <a:pt x="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5" name="Freeform 63">
              <a:extLst>
                <a:ext uri="{FF2B5EF4-FFF2-40B4-BE49-F238E27FC236}">
                  <a16:creationId xmlns:a16="http://schemas.microsoft.com/office/drawing/2014/main" id="{4481B0DB-B573-DA44-AE30-E985BACDA7DB}"/>
                </a:ext>
              </a:extLst>
            </p:cNvPr>
            <p:cNvSpPr>
              <a:spLocks/>
            </p:cNvSpPr>
            <p:nvPr userDrawn="1"/>
          </p:nvSpPr>
          <p:spPr bwMode="auto">
            <a:xfrm>
              <a:off x="4930780" y="2588936"/>
              <a:ext cx="90589" cy="112044"/>
            </a:xfrm>
            <a:custGeom>
              <a:avLst/>
              <a:gdLst>
                <a:gd name="T0" fmla="*/ 76 w 76"/>
                <a:gd name="T1" fmla="*/ 0 h 94"/>
                <a:gd name="T2" fmla="*/ 76 w 76"/>
                <a:gd name="T3" fmla="*/ 14 h 94"/>
                <a:gd name="T4" fmla="*/ 46 w 76"/>
                <a:gd name="T5" fmla="*/ 14 h 94"/>
                <a:gd name="T6" fmla="*/ 46 w 76"/>
                <a:gd name="T7" fmla="*/ 94 h 94"/>
                <a:gd name="T8" fmla="*/ 32 w 76"/>
                <a:gd name="T9" fmla="*/ 94 h 94"/>
                <a:gd name="T10" fmla="*/ 32 w 76"/>
                <a:gd name="T11" fmla="*/ 14 h 94"/>
                <a:gd name="T12" fmla="*/ 0 w 76"/>
                <a:gd name="T13" fmla="*/ 14 h 94"/>
                <a:gd name="T14" fmla="*/ 0 w 76"/>
                <a:gd name="T15" fmla="*/ 0 h 94"/>
                <a:gd name="T16" fmla="*/ 76 w 7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4">
                  <a:moveTo>
                    <a:pt x="76" y="0"/>
                  </a:moveTo>
                  <a:lnTo>
                    <a:pt x="76" y="14"/>
                  </a:lnTo>
                  <a:lnTo>
                    <a:pt x="46" y="14"/>
                  </a:lnTo>
                  <a:lnTo>
                    <a:pt x="46" y="94"/>
                  </a:lnTo>
                  <a:lnTo>
                    <a:pt x="32" y="94"/>
                  </a:lnTo>
                  <a:lnTo>
                    <a:pt x="32" y="14"/>
                  </a:lnTo>
                  <a:lnTo>
                    <a:pt x="0" y="14"/>
                  </a:lnTo>
                  <a:lnTo>
                    <a:pt x="0" y="0"/>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6" name="Freeform 64">
              <a:extLst>
                <a:ext uri="{FF2B5EF4-FFF2-40B4-BE49-F238E27FC236}">
                  <a16:creationId xmlns:a16="http://schemas.microsoft.com/office/drawing/2014/main" id="{1600D7A1-4EE5-BF46-A725-BCDE10D73626}"/>
                </a:ext>
              </a:extLst>
            </p:cNvPr>
            <p:cNvSpPr>
              <a:spLocks noEditPoints="1"/>
            </p:cNvSpPr>
            <p:nvPr userDrawn="1"/>
          </p:nvSpPr>
          <p:spPr bwMode="auto">
            <a:xfrm>
              <a:off x="5045208" y="2588936"/>
              <a:ext cx="83437" cy="112044"/>
            </a:xfrm>
            <a:custGeom>
              <a:avLst/>
              <a:gdLst>
                <a:gd name="T0" fmla="*/ 26 w 35"/>
                <a:gd name="T1" fmla="*/ 47 h 47"/>
                <a:gd name="T2" fmla="*/ 17 w 35"/>
                <a:gd name="T3" fmla="*/ 30 h 47"/>
                <a:gd name="T4" fmla="*/ 15 w 35"/>
                <a:gd name="T5" fmla="*/ 30 h 47"/>
                <a:gd name="T6" fmla="*/ 7 w 35"/>
                <a:gd name="T7" fmla="*/ 30 h 47"/>
                <a:gd name="T8" fmla="*/ 7 w 35"/>
                <a:gd name="T9" fmla="*/ 47 h 47"/>
                <a:gd name="T10" fmla="*/ 0 w 35"/>
                <a:gd name="T11" fmla="*/ 47 h 47"/>
                <a:gd name="T12" fmla="*/ 0 w 35"/>
                <a:gd name="T13" fmla="*/ 0 h 47"/>
                <a:gd name="T14" fmla="*/ 15 w 35"/>
                <a:gd name="T15" fmla="*/ 0 h 47"/>
                <a:gd name="T16" fmla="*/ 33 w 35"/>
                <a:gd name="T17" fmla="*/ 15 h 47"/>
                <a:gd name="T18" fmla="*/ 24 w 35"/>
                <a:gd name="T19" fmla="*/ 29 h 47"/>
                <a:gd name="T20" fmla="*/ 35 w 35"/>
                <a:gd name="T21" fmla="*/ 47 h 47"/>
                <a:gd name="T22" fmla="*/ 26 w 35"/>
                <a:gd name="T23" fmla="*/ 47 h 47"/>
                <a:gd name="T24" fmla="*/ 16 w 35"/>
                <a:gd name="T25" fmla="*/ 24 h 47"/>
                <a:gd name="T26" fmla="*/ 25 w 35"/>
                <a:gd name="T27" fmla="*/ 15 h 47"/>
                <a:gd name="T28" fmla="*/ 16 w 35"/>
                <a:gd name="T29" fmla="*/ 7 h 47"/>
                <a:gd name="T30" fmla="*/ 7 w 35"/>
                <a:gd name="T31" fmla="*/ 7 h 47"/>
                <a:gd name="T32" fmla="*/ 7 w 35"/>
                <a:gd name="T33" fmla="*/ 24 h 47"/>
                <a:gd name="T34" fmla="*/ 16 w 35"/>
                <a:gd name="T35"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7">
                  <a:moveTo>
                    <a:pt x="26" y="47"/>
                  </a:moveTo>
                  <a:cubicBezTo>
                    <a:pt x="17" y="30"/>
                    <a:pt x="17" y="30"/>
                    <a:pt x="17" y="30"/>
                  </a:cubicBezTo>
                  <a:cubicBezTo>
                    <a:pt x="15" y="30"/>
                    <a:pt x="15" y="30"/>
                    <a:pt x="15" y="30"/>
                  </a:cubicBezTo>
                  <a:cubicBezTo>
                    <a:pt x="7" y="30"/>
                    <a:pt x="7" y="30"/>
                    <a:pt x="7" y="30"/>
                  </a:cubicBezTo>
                  <a:cubicBezTo>
                    <a:pt x="7" y="47"/>
                    <a:pt x="7" y="47"/>
                    <a:pt x="7" y="47"/>
                  </a:cubicBezTo>
                  <a:cubicBezTo>
                    <a:pt x="0" y="47"/>
                    <a:pt x="0" y="47"/>
                    <a:pt x="0" y="47"/>
                  </a:cubicBezTo>
                  <a:cubicBezTo>
                    <a:pt x="0" y="0"/>
                    <a:pt x="0" y="0"/>
                    <a:pt x="0" y="0"/>
                  </a:cubicBezTo>
                  <a:cubicBezTo>
                    <a:pt x="15" y="0"/>
                    <a:pt x="15" y="0"/>
                    <a:pt x="15" y="0"/>
                  </a:cubicBezTo>
                  <a:cubicBezTo>
                    <a:pt x="26" y="0"/>
                    <a:pt x="33" y="6"/>
                    <a:pt x="33" y="15"/>
                  </a:cubicBezTo>
                  <a:cubicBezTo>
                    <a:pt x="33" y="22"/>
                    <a:pt x="30" y="26"/>
                    <a:pt x="24" y="29"/>
                  </a:cubicBezTo>
                  <a:cubicBezTo>
                    <a:pt x="35" y="47"/>
                    <a:pt x="35" y="47"/>
                    <a:pt x="35" y="47"/>
                  </a:cubicBezTo>
                  <a:lnTo>
                    <a:pt x="26" y="47"/>
                  </a:lnTo>
                  <a:close/>
                  <a:moveTo>
                    <a:pt x="16" y="24"/>
                  </a:moveTo>
                  <a:cubicBezTo>
                    <a:pt x="22" y="24"/>
                    <a:pt x="25" y="20"/>
                    <a:pt x="25" y="15"/>
                  </a:cubicBezTo>
                  <a:cubicBezTo>
                    <a:pt x="25" y="10"/>
                    <a:pt x="22" y="7"/>
                    <a:pt x="16" y="7"/>
                  </a:cubicBezTo>
                  <a:cubicBezTo>
                    <a:pt x="7" y="7"/>
                    <a:pt x="7" y="7"/>
                    <a:pt x="7" y="7"/>
                  </a:cubicBezTo>
                  <a:cubicBezTo>
                    <a:pt x="7" y="24"/>
                    <a:pt x="7" y="24"/>
                    <a:pt x="7" y="24"/>
                  </a:cubicBezTo>
                  <a:lnTo>
                    <a:pt x="16"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7" name="Freeform 65">
              <a:extLst>
                <a:ext uri="{FF2B5EF4-FFF2-40B4-BE49-F238E27FC236}">
                  <a16:creationId xmlns:a16="http://schemas.microsoft.com/office/drawing/2014/main" id="{27A27A90-E8BF-C44E-96E0-AC998D8ED991}"/>
                </a:ext>
              </a:extLst>
            </p:cNvPr>
            <p:cNvSpPr>
              <a:spLocks noEditPoints="1"/>
            </p:cNvSpPr>
            <p:nvPr userDrawn="1"/>
          </p:nvSpPr>
          <p:spPr bwMode="auto">
            <a:xfrm>
              <a:off x="5142949" y="2588936"/>
              <a:ext cx="109660" cy="112044"/>
            </a:xfrm>
            <a:custGeom>
              <a:avLst/>
              <a:gdLst>
                <a:gd name="T0" fmla="*/ 34 w 46"/>
                <a:gd name="T1" fmla="*/ 36 h 47"/>
                <a:gd name="T2" fmla="*/ 12 w 46"/>
                <a:gd name="T3" fmla="*/ 36 h 47"/>
                <a:gd name="T4" fmla="*/ 8 w 46"/>
                <a:gd name="T5" fmla="*/ 47 h 47"/>
                <a:gd name="T6" fmla="*/ 0 w 46"/>
                <a:gd name="T7" fmla="*/ 47 h 47"/>
                <a:gd name="T8" fmla="*/ 20 w 46"/>
                <a:gd name="T9" fmla="*/ 0 h 47"/>
                <a:gd name="T10" fmla="*/ 26 w 46"/>
                <a:gd name="T11" fmla="*/ 0 h 47"/>
                <a:gd name="T12" fmla="*/ 46 w 46"/>
                <a:gd name="T13" fmla="*/ 47 h 47"/>
                <a:gd name="T14" fmla="*/ 38 w 46"/>
                <a:gd name="T15" fmla="*/ 47 h 47"/>
                <a:gd name="T16" fmla="*/ 34 w 46"/>
                <a:gd name="T17" fmla="*/ 36 h 47"/>
                <a:gd name="T18" fmla="*/ 31 w 46"/>
                <a:gd name="T19" fmla="*/ 30 h 47"/>
                <a:gd name="T20" fmla="*/ 25 w 46"/>
                <a:gd name="T21" fmla="*/ 15 h 47"/>
                <a:gd name="T22" fmla="*/ 23 w 46"/>
                <a:gd name="T23" fmla="*/ 9 h 47"/>
                <a:gd name="T24" fmla="*/ 23 w 46"/>
                <a:gd name="T25" fmla="*/ 9 h 47"/>
                <a:gd name="T26" fmla="*/ 21 w 46"/>
                <a:gd name="T27" fmla="*/ 15 h 47"/>
                <a:gd name="T28" fmla="*/ 15 w 46"/>
                <a:gd name="T29" fmla="*/ 30 h 47"/>
                <a:gd name="T30" fmla="*/ 31 w 46"/>
                <a:gd name="T31" fmla="*/ 3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7">
                  <a:moveTo>
                    <a:pt x="34" y="36"/>
                  </a:moveTo>
                  <a:cubicBezTo>
                    <a:pt x="12" y="36"/>
                    <a:pt x="12" y="36"/>
                    <a:pt x="12" y="36"/>
                  </a:cubicBezTo>
                  <a:cubicBezTo>
                    <a:pt x="8" y="47"/>
                    <a:pt x="8" y="47"/>
                    <a:pt x="8" y="47"/>
                  </a:cubicBezTo>
                  <a:cubicBezTo>
                    <a:pt x="0" y="47"/>
                    <a:pt x="0" y="47"/>
                    <a:pt x="0" y="47"/>
                  </a:cubicBezTo>
                  <a:cubicBezTo>
                    <a:pt x="20" y="0"/>
                    <a:pt x="20" y="0"/>
                    <a:pt x="20" y="0"/>
                  </a:cubicBezTo>
                  <a:cubicBezTo>
                    <a:pt x="26" y="0"/>
                    <a:pt x="26" y="0"/>
                    <a:pt x="26" y="0"/>
                  </a:cubicBezTo>
                  <a:cubicBezTo>
                    <a:pt x="46" y="47"/>
                    <a:pt x="46" y="47"/>
                    <a:pt x="46" y="47"/>
                  </a:cubicBezTo>
                  <a:cubicBezTo>
                    <a:pt x="38" y="47"/>
                    <a:pt x="38" y="47"/>
                    <a:pt x="38" y="47"/>
                  </a:cubicBezTo>
                  <a:lnTo>
                    <a:pt x="34" y="36"/>
                  </a:lnTo>
                  <a:close/>
                  <a:moveTo>
                    <a:pt x="31" y="30"/>
                  </a:moveTo>
                  <a:cubicBezTo>
                    <a:pt x="25" y="15"/>
                    <a:pt x="25" y="15"/>
                    <a:pt x="25" y="15"/>
                  </a:cubicBezTo>
                  <a:cubicBezTo>
                    <a:pt x="24" y="13"/>
                    <a:pt x="23" y="9"/>
                    <a:pt x="23" y="9"/>
                  </a:cubicBezTo>
                  <a:cubicBezTo>
                    <a:pt x="23" y="9"/>
                    <a:pt x="23" y="9"/>
                    <a:pt x="23" y="9"/>
                  </a:cubicBezTo>
                  <a:cubicBezTo>
                    <a:pt x="23" y="9"/>
                    <a:pt x="22" y="13"/>
                    <a:pt x="21" y="15"/>
                  </a:cubicBezTo>
                  <a:cubicBezTo>
                    <a:pt x="15" y="30"/>
                    <a:pt x="15" y="30"/>
                    <a:pt x="15" y="30"/>
                  </a:cubicBezTo>
                  <a:lnTo>
                    <a:pt x="31"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8" name="Freeform 66">
              <a:extLst>
                <a:ext uri="{FF2B5EF4-FFF2-40B4-BE49-F238E27FC236}">
                  <a16:creationId xmlns:a16="http://schemas.microsoft.com/office/drawing/2014/main" id="{5CB75A2C-9DE5-304A-B606-4929298EFBDC}"/>
                </a:ext>
              </a:extLst>
            </p:cNvPr>
            <p:cNvSpPr>
              <a:spLocks/>
            </p:cNvSpPr>
            <p:nvPr userDrawn="1"/>
          </p:nvSpPr>
          <p:spPr bwMode="auto">
            <a:xfrm>
              <a:off x="5262145" y="2586552"/>
              <a:ext cx="109660" cy="116812"/>
            </a:xfrm>
            <a:custGeom>
              <a:avLst/>
              <a:gdLst>
                <a:gd name="T0" fmla="*/ 37 w 46"/>
                <a:gd name="T1" fmla="*/ 14 h 49"/>
                <a:gd name="T2" fmla="*/ 24 w 46"/>
                <a:gd name="T3" fmla="*/ 7 h 49"/>
                <a:gd name="T4" fmla="*/ 7 w 46"/>
                <a:gd name="T5" fmla="*/ 24 h 49"/>
                <a:gd name="T6" fmla="*/ 24 w 46"/>
                <a:gd name="T7" fmla="*/ 41 h 49"/>
                <a:gd name="T8" fmla="*/ 38 w 46"/>
                <a:gd name="T9" fmla="*/ 33 h 49"/>
                <a:gd name="T10" fmla="*/ 46 w 46"/>
                <a:gd name="T11" fmla="*/ 35 h 49"/>
                <a:gd name="T12" fmla="*/ 24 w 46"/>
                <a:gd name="T13" fmla="*/ 49 h 49"/>
                <a:gd name="T14" fmla="*/ 0 w 46"/>
                <a:gd name="T15" fmla="*/ 24 h 49"/>
                <a:gd name="T16" fmla="*/ 24 w 46"/>
                <a:gd name="T17" fmla="*/ 0 h 49"/>
                <a:gd name="T18" fmla="*/ 45 w 46"/>
                <a:gd name="T19" fmla="*/ 12 h 49"/>
                <a:gd name="T20" fmla="*/ 37 w 46"/>
                <a:gd name="T2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9">
                  <a:moveTo>
                    <a:pt x="37" y="14"/>
                  </a:moveTo>
                  <a:cubicBezTo>
                    <a:pt x="35" y="10"/>
                    <a:pt x="29" y="7"/>
                    <a:pt x="24" y="7"/>
                  </a:cubicBezTo>
                  <a:cubicBezTo>
                    <a:pt x="14" y="7"/>
                    <a:pt x="7" y="14"/>
                    <a:pt x="7" y="24"/>
                  </a:cubicBezTo>
                  <a:cubicBezTo>
                    <a:pt x="7" y="35"/>
                    <a:pt x="14" y="41"/>
                    <a:pt x="24" y="41"/>
                  </a:cubicBezTo>
                  <a:cubicBezTo>
                    <a:pt x="30" y="41"/>
                    <a:pt x="36" y="38"/>
                    <a:pt x="38" y="33"/>
                  </a:cubicBezTo>
                  <a:cubicBezTo>
                    <a:pt x="46" y="35"/>
                    <a:pt x="46" y="35"/>
                    <a:pt x="46" y="35"/>
                  </a:cubicBezTo>
                  <a:cubicBezTo>
                    <a:pt x="42" y="43"/>
                    <a:pt x="33" y="49"/>
                    <a:pt x="24" y="49"/>
                  </a:cubicBezTo>
                  <a:cubicBezTo>
                    <a:pt x="10" y="49"/>
                    <a:pt x="0" y="39"/>
                    <a:pt x="0" y="24"/>
                  </a:cubicBezTo>
                  <a:cubicBezTo>
                    <a:pt x="0" y="10"/>
                    <a:pt x="10" y="0"/>
                    <a:pt x="24" y="0"/>
                  </a:cubicBezTo>
                  <a:cubicBezTo>
                    <a:pt x="33" y="0"/>
                    <a:pt x="41" y="5"/>
                    <a:pt x="45" y="12"/>
                  </a:cubicBez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9" name="Freeform 67">
              <a:extLst>
                <a:ext uri="{FF2B5EF4-FFF2-40B4-BE49-F238E27FC236}">
                  <a16:creationId xmlns:a16="http://schemas.microsoft.com/office/drawing/2014/main" id="{9FEA5B57-0058-2941-A8CB-4387AD2AA6C9}"/>
                </a:ext>
              </a:extLst>
            </p:cNvPr>
            <p:cNvSpPr>
              <a:spLocks/>
            </p:cNvSpPr>
            <p:nvPr userDrawn="1"/>
          </p:nvSpPr>
          <p:spPr bwMode="auto">
            <a:xfrm>
              <a:off x="5383725" y="2588936"/>
              <a:ext cx="90589" cy="112044"/>
            </a:xfrm>
            <a:custGeom>
              <a:avLst/>
              <a:gdLst>
                <a:gd name="T0" fmla="*/ 76 w 76"/>
                <a:gd name="T1" fmla="*/ 0 h 94"/>
                <a:gd name="T2" fmla="*/ 76 w 76"/>
                <a:gd name="T3" fmla="*/ 14 h 94"/>
                <a:gd name="T4" fmla="*/ 46 w 76"/>
                <a:gd name="T5" fmla="*/ 14 h 94"/>
                <a:gd name="T6" fmla="*/ 46 w 76"/>
                <a:gd name="T7" fmla="*/ 94 h 94"/>
                <a:gd name="T8" fmla="*/ 30 w 76"/>
                <a:gd name="T9" fmla="*/ 94 h 94"/>
                <a:gd name="T10" fmla="*/ 30 w 76"/>
                <a:gd name="T11" fmla="*/ 14 h 94"/>
                <a:gd name="T12" fmla="*/ 0 w 76"/>
                <a:gd name="T13" fmla="*/ 14 h 94"/>
                <a:gd name="T14" fmla="*/ 0 w 76"/>
                <a:gd name="T15" fmla="*/ 0 h 94"/>
                <a:gd name="T16" fmla="*/ 76 w 7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4">
                  <a:moveTo>
                    <a:pt x="76" y="0"/>
                  </a:moveTo>
                  <a:lnTo>
                    <a:pt x="76" y="14"/>
                  </a:lnTo>
                  <a:lnTo>
                    <a:pt x="46" y="14"/>
                  </a:lnTo>
                  <a:lnTo>
                    <a:pt x="46" y="94"/>
                  </a:lnTo>
                  <a:lnTo>
                    <a:pt x="30" y="94"/>
                  </a:lnTo>
                  <a:lnTo>
                    <a:pt x="30" y="14"/>
                  </a:lnTo>
                  <a:lnTo>
                    <a:pt x="0" y="14"/>
                  </a:lnTo>
                  <a:lnTo>
                    <a:pt x="0" y="0"/>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0" name="Freeform 68">
              <a:extLst>
                <a:ext uri="{FF2B5EF4-FFF2-40B4-BE49-F238E27FC236}">
                  <a16:creationId xmlns:a16="http://schemas.microsoft.com/office/drawing/2014/main" id="{50F888CD-70D8-764E-9C3F-E16CD889D167}"/>
                </a:ext>
              </a:extLst>
            </p:cNvPr>
            <p:cNvSpPr>
              <a:spLocks/>
            </p:cNvSpPr>
            <p:nvPr userDrawn="1"/>
          </p:nvSpPr>
          <p:spPr bwMode="auto">
            <a:xfrm>
              <a:off x="4444461" y="2100233"/>
              <a:ext cx="45294" cy="66750"/>
            </a:xfrm>
            <a:custGeom>
              <a:avLst/>
              <a:gdLst>
                <a:gd name="T0" fmla="*/ 17 w 19"/>
                <a:gd name="T1" fmla="*/ 13 h 28"/>
                <a:gd name="T2" fmla="*/ 5 w 19"/>
                <a:gd name="T3" fmla="*/ 9 h 28"/>
                <a:gd name="T4" fmla="*/ 8 w 19"/>
                <a:gd name="T5" fmla="*/ 25 h 28"/>
                <a:gd name="T6" fmla="*/ 13 w 19"/>
                <a:gd name="T7" fmla="*/ 26 h 28"/>
                <a:gd name="T8" fmla="*/ 14 w 19"/>
                <a:gd name="T9" fmla="*/ 21 h 28"/>
                <a:gd name="T10" fmla="*/ 17 w 19"/>
                <a:gd name="T11" fmla="*/ 13 h 28"/>
              </a:gdLst>
              <a:ahLst/>
              <a:cxnLst>
                <a:cxn ang="0">
                  <a:pos x="T0" y="T1"/>
                </a:cxn>
                <a:cxn ang="0">
                  <a:pos x="T2" y="T3"/>
                </a:cxn>
                <a:cxn ang="0">
                  <a:pos x="T4" y="T5"/>
                </a:cxn>
                <a:cxn ang="0">
                  <a:pos x="T6" y="T7"/>
                </a:cxn>
                <a:cxn ang="0">
                  <a:pos x="T8" y="T9"/>
                </a:cxn>
                <a:cxn ang="0">
                  <a:pos x="T10" y="T11"/>
                </a:cxn>
              </a:cxnLst>
              <a:rect l="0" t="0" r="r" b="b"/>
              <a:pathLst>
                <a:path w="19" h="28">
                  <a:moveTo>
                    <a:pt x="17" y="13"/>
                  </a:moveTo>
                  <a:cubicBezTo>
                    <a:pt x="17" y="13"/>
                    <a:pt x="12" y="0"/>
                    <a:pt x="5" y="9"/>
                  </a:cubicBezTo>
                  <a:cubicBezTo>
                    <a:pt x="5" y="9"/>
                    <a:pt x="0" y="13"/>
                    <a:pt x="8" y="25"/>
                  </a:cubicBezTo>
                  <a:cubicBezTo>
                    <a:pt x="8" y="25"/>
                    <a:pt x="10" y="28"/>
                    <a:pt x="13" y="26"/>
                  </a:cubicBezTo>
                  <a:cubicBezTo>
                    <a:pt x="13" y="26"/>
                    <a:pt x="16" y="26"/>
                    <a:pt x="14" y="21"/>
                  </a:cubicBezTo>
                  <a:cubicBezTo>
                    <a:pt x="14" y="21"/>
                    <a:pt x="19" y="21"/>
                    <a:pt x="17" y="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1" name="Freeform 69">
              <a:extLst>
                <a:ext uri="{FF2B5EF4-FFF2-40B4-BE49-F238E27FC236}">
                  <a16:creationId xmlns:a16="http://schemas.microsoft.com/office/drawing/2014/main" id="{6429D98F-3A23-D940-9867-50F5C86C8F58}"/>
                </a:ext>
              </a:extLst>
            </p:cNvPr>
            <p:cNvSpPr>
              <a:spLocks/>
            </p:cNvSpPr>
            <p:nvPr userDrawn="1"/>
          </p:nvSpPr>
          <p:spPr bwMode="auto">
            <a:xfrm>
              <a:off x="5884348" y="2088313"/>
              <a:ext cx="45294" cy="64366"/>
            </a:xfrm>
            <a:custGeom>
              <a:avLst/>
              <a:gdLst>
                <a:gd name="T0" fmla="*/ 16 w 19"/>
                <a:gd name="T1" fmla="*/ 12 h 27"/>
                <a:gd name="T2" fmla="*/ 4 w 19"/>
                <a:gd name="T3" fmla="*/ 8 h 27"/>
                <a:gd name="T4" fmla="*/ 8 w 19"/>
                <a:gd name="T5" fmla="*/ 24 h 27"/>
                <a:gd name="T6" fmla="*/ 12 w 19"/>
                <a:gd name="T7" fmla="*/ 26 h 27"/>
                <a:gd name="T8" fmla="*/ 14 w 19"/>
                <a:gd name="T9" fmla="*/ 21 h 27"/>
                <a:gd name="T10" fmla="*/ 16 w 19"/>
                <a:gd name="T11" fmla="*/ 12 h 27"/>
              </a:gdLst>
              <a:ahLst/>
              <a:cxnLst>
                <a:cxn ang="0">
                  <a:pos x="T0" y="T1"/>
                </a:cxn>
                <a:cxn ang="0">
                  <a:pos x="T2" y="T3"/>
                </a:cxn>
                <a:cxn ang="0">
                  <a:pos x="T4" y="T5"/>
                </a:cxn>
                <a:cxn ang="0">
                  <a:pos x="T6" y="T7"/>
                </a:cxn>
                <a:cxn ang="0">
                  <a:pos x="T8" y="T9"/>
                </a:cxn>
                <a:cxn ang="0">
                  <a:pos x="T10" y="T11"/>
                </a:cxn>
              </a:cxnLst>
              <a:rect l="0" t="0" r="r" b="b"/>
              <a:pathLst>
                <a:path w="19" h="27">
                  <a:moveTo>
                    <a:pt x="16" y="12"/>
                  </a:moveTo>
                  <a:cubicBezTo>
                    <a:pt x="16" y="12"/>
                    <a:pt x="12" y="0"/>
                    <a:pt x="4" y="8"/>
                  </a:cubicBezTo>
                  <a:cubicBezTo>
                    <a:pt x="4" y="8"/>
                    <a:pt x="0" y="12"/>
                    <a:pt x="8" y="24"/>
                  </a:cubicBezTo>
                  <a:cubicBezTo>
                    <a:pt x="8" y="24"/>
                    <a:pt x="10" y="27"/>
                    <a:pt x="12" y="26"/>
                  </a:cubicBezTo>
                  <a:cubicBezTo>
                    <a:pt x="12" y="26"/>
                    <a:pt x="16" y="25"/>
                    <a:pt x="14" y="21"/>
                  </a:cubicBezTo>
                  <a:cubicBezTo>
                    <a:pt x="14" y="21"/>
                    <a:pt x="19" y="20"/>
                    <a:pt x="16"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2" name="Freeform 70">
              <a:extLst>
                <a:ext uri="{FF2B5EF4-FFF2-40B4-BE49-F238E27FC236}">
                  <a16:creationId xmlns:a16="http://schemas.microsoft.com/office/drawing/2014/main" id="{9EFB952F-69BC-ED4C-A529-1E755FF7ECFC}"/>
                </a:ext>
              </a:extLst>
            </p:cNvPr>
            <p:cNvSpPr>
              <a:spLocks noEditPoints="1"/>
            </p:cNvSpPr>
            <p:nvPr userDrawn="1"/>
          </p:nvSpPr>
          <p:spPr bwMode="auto">
            <a:xfrm>
              <a:off x="2697049" y="2076393"/>
              <a:ext cx="1022701" cy="488703"/>
            </a:xfrm>
            <a:custGeom>
              <a:avLst/>
              <a:gdLst>
                <a:gd name="T0" fmla="*/ 406 w 429"/>
                <a:gd name="T1" fmla="*/ 144 h 205"/>
                <a:gd name="T2" fmla="*/ 377 w 429"/>
                <a:gd name="T3" fmla="*/ 95 h 205"/>
                <a:gd name="T4" fmla="*/ 429 w 429"/>
                <a:gd name="T5" fmla="*/ 20 h 205"/>
                <a:gd name="T6" fmla="*/ 397 w 429"/>
                <a:gd name="T7" fmla="*/ 31 h 205"/>
                <a:gd name="T8" fmla="*/ 368 w 429"/>
                <a:gd name="T9" fmla="*/ 93 h 205"/>
                <a:gd name="T10" fmla="*/ 275 w 429"/>
                <a:gd name="T11" fmla="*/ 150 h 205"/>
                <a:gd name="T12" fmla="*/ 235 w 429"/>
                <a:gd name="T13" fmla="*/ 134 h 205"/>
                <a:gd name="T14" fmla="*/ 253 w 429"/>
                <a:gd name="T15" fmla="*/ 122 h 205"/>
                <a:gd name="T16" fmla="*/ 259 w 429"/>
                <a:gd name="T17" fmla="*/ 105 h 205"/>
                <a:gd name="T18" fmla="*/ 228 w 429"/>
                <a:gd name="T19" fmla="*/ 123 h 205"/>
                <a:gd name="T20" fmla="*/ 228 w 429"/>
                <a:gd name="T21" fmla="*/ 130 h 205"/>
                <a:gd name="T22" fmla="*/ 183 w 429"/>
                <a:gd name="T23" fmla="*/ 143 h 205"/>
                <a:gd name="T24" fmla="*/ 79 w 429"/>
                <a:gd name="T25" fmla="*/ 102 h 205"/>
                <a:gd name="T26" fmla="*/ 132 w 429"/>
                <a:gd name="T27" fmla="*/ 47 h 205"/>
                <a:gd name="T28" fmla="*/ 121 w 429"/>
                <a:gd name="T29" fmla="*/ 29 h 205"/>
                <a:gd name="T30" fmla="*/ 17 w 429"/>
                <a:gd name="T31" fmla="*/ 143 h 205"/>
                <a:gd name="T32" fmla="*/ 23 w 429"/>
                <a:gd name="T33" fmla="*/ 198 h 205"/>
                <a:gd name="T34" fmla="*/ 64 w 429"/>
                <a:gd name="T35" fmla="*/ 117 h 205"/>
                <a:gd name="T36" fmla="*/ 69 w 429"/>
                <a:gd name="T37" fmla="*/ 108 h 205"/>
                <a:gd name="T38" fmla="*/ 99 w 429"/>
                <a:gd name="T39" fmla="*/ 130 h 205"/>
                <a:gd name="T40" fmla="*/ 227 w 429"/>
                <a:gd name="T41" fmla="*/ 138 h 205"/>
                <a:gd name="T42" fmla="*/ 307 w 429"/>
                <a:gd name="T43" fmla="*/ 145 h 205"/>
                <a:gd name="T44" fmla="*/ 368 w 429"/>
                <a:gd name="T45" fmla="*/ 102 h 205"/>
                <a:gd name="T46" fmla="*/ 379 w 429"/>
                <a:gd name="T47" fmla="*/ 136 h 205"/>
                <a:gd name="T48" fmla="*/ 404 w 429"/>
                <a:gd name="T49" fmla="*/ 150 h 205"/>
                <a:gd name="T50" fmla="*/ 406 w 429"/>
                <a:gd name="T51" fmla="*/ 144 h 205"/>
                <a:gd name="T52" fmla="*/ 380 w 429"/>
                <a:gd name="T53" fmla="*/ 76 h 205"/>
                <a:gd name="T54" fmla="*/ 417 w 429"/>
                <a:gd name="T55" fmla="*/ 23 h 205"/>
                <a:gd name="T56" fmla="*/ 410 w 429"/>
                <a:gd name="T57" fmla="*/ 47 h 205"/>
                <a:gd name="T58" fmla="*/ 378 w 429"/>
                <a:gd name="T59" fmla="*/ 84 h 205"/>
                <a:gd name="T60" fmla="*/ 380 w 429"/>
                <a:gd name="T61" fmla="*/ 76 h 205"/>
                <a:gd name="T62" fmla="*/ 237 w 429"/>
                <a:gd name="T63" fmla="*/ 123 h 205"/>
                <a:gd name="T64" fmla="*/ 253 w 429"/>
                <a:gd name="T65" fmla="*/ 111 h 205"/>
                <a:gd name="T66" fmla="*/ 236 w 429"/>
                <a:gd name="T67" fmla="*/ 125 h 205"/>
                <a:gd name="T68" fmla="*/ 237 w 429"/>
                <a:gd name="T69" fmla="*/ 123 h 205"/>
                <a:gd name="T70" fmla="*/ 69 w 429"/>
                <a:gd name="T71" fmla="*/ 95 h 205"/>
                <a:gd name="T72" fmla="*/ 60 w 429"/>
                <a:gd name="T73" fmla="*/ 88 h 205"/>
                <a:gd name="T74" fmla="*/ 58 w 429"/>
                <a:gd name="T75" fmla="*/ 97 h 205"/>
                <a:gd name="T76" fmla="*/ 57 w 429"/>
                <a:gd name="T77" fmla="*/ 112 h 205"/>
                <a:gd name="T78" fmla="*/ 57 w 429"/>
                <a:gd name="T79" fmla="*/ 112 h 205"/>
                <a:gd name="T80" fmla="*/ 31 w 429"/>
                <a:gd name="T81" fmla="*/ 181 h 205"/>
                <a:gd name="T82" fmla="*/ 22 w 429"/>
                <a:gd name="T83" fmla="*/ 187 h 205"/>
                <a:gd name="T84" fmla="*/ 25 w 429"/>
                <a:gd name="T85" fmla="*/ 149 h 205"/>
                <a:gd name="T86" fmla="*/ 110 w 429"/>
                <a:gd name="T87" fmla="*/ 40 h 205"/>
                <a:gd name="T88" fmla="*/ 122 w 429"/>
                <a:gd name="T89" fmla="*/ 49 h 205"/>
                <a:gd name="T90" fmla="*/ 69 w 429"/>
                <a:gd name="T91" fmla="*/ 9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 h="205">
                  <a:moveTo>
                    <a:pt x="406" y="144"/>
                  </a:moveTo>
                  <a:cubicBezTo>
                    <a:pt x="379" y="136"/>
                    <a:pt x="375" y="112"/>
                    <a:pt x="377" y="95"/>
                  </a:cubicBezTo>
                  <a:cubicBezTo>
                    <a:pt x="424" y="52"/>
                    <a:pt x="429" y="20"/>
                    <a:pt x="429" y="20"/>
                  </a:cubicBezTo>
                  <a:cubicBezTo>
                    <a:pt x="426" y="0"/>
                    <a:pt x="397" y="31"/>
                    <a:pt x="397" y="31"/>
                  </a:cubicBezTo>
                  <a:cubicBezTo>
                    <a:pt x="377" y="56"/>
                    <a:pt x="370" y="77"/>
                    <a:pt x="368" y="93"/>
                  </a:cubicBezTo>
                  <a:cubicBezTo>
                    <a:pt x="318" y="141"/>
                    <a:pt x="275" y="150"/>
                    <a:pt x="275" y="150"/>
                  </a:cubicBezTo>
                  <a:cubicBezTo>
                    <a:pt x="253" y="157"/>
                    <a:pt x="237" y="147"/>
                    <a:pt x="235" y="134"/>
                  </a:cubicBezTo>
                  <a:cubicBezTo>
                    <a:pt x="247" y="128"/>
                    <a:pt x="253" y="122"/>
                    <a:pt x="253" y="122"/>
                  </a:cubicBezTo>
                  <a:cubicBezTo>
                    <a:pt x="267" y="112"/>
                    <a:pt x="259" y="105"/>
                    <a:pt x="259" y="105"/>
                  </a:cubicBezTo>
                  <a:cubicBezTo>
                    <a:pt x="240" y="87"/>
                    <a:pt x="228" y="123"/>
                    <a:pt x="228" y="123"/>
                  </a:cubicBezTo>
                  <a:cubicBezTo>
                    <a:pt x="228" y="126"/>
                    <a:pt x="228" y="128"/>
                    <a:pt x="228" y="130"/>
                  </a:cubicBezTo>
                  <a:cubicBezTo>
                    <a:pt x="204" y="142"/>
                    <a:pt x="183" y="143"/>
                    <a:pt x="183" y="143"/>
                  </a:cubicBezTo>
                  <a:cubicBezTo>
                    <a:pt x="113" y="141"/>
                    <a:pt x="79" y="102"/>
                    <a:pt x="79" y="102"/>
                  </a:cubicBezTo>
                  <a:cubicBezTo>
                    <a:pt x="117" y="82"/>
                    <a:pt x="132" y="47"/>
                    <a:pt x="132" y="47"/>
                  </a:cubicBezTo>
                  <a:cubicBezTo>
                    <a:pt x="138" y="28"/>
                    <a:pt x="121" y="29"/>
                    <a:pt x="121" y="29"/>
                  </a:cubicBezTo>
                  <a:cubicBezTo>
                    <a:pt x="59" y="36"/>
                    <a:pt x="17" y="143"/>
                    <a:pt x="17" y="143"/>
                  </a:cubicBezTo>
                  <a:cubicBezTo>
                    <a:pt x="0" y="191"/>
                    <a:pt x="23" y="198"/>
                    <a:pt x="23" y="198"/>
                  </a:cubicBezTo>
                  <a:cubicBezTo>
                    <a:pt x="42" y="205"/>
                    <a:pt x="64" y="117"/>
                    <a:pt x="64" y="117"/>
                  </a:cubicBezTo>
                  <a:cubicBezTo>
                    <a:pt x="65" y="105"/>
                    <a:pt x="69" y="108"/>
                    <a:pt x="69" y="108"/>
                  </a:cubicBezTo>
                  <a:cubicBezTo>
                    <a:pt x="71" y="113"/>
                    <a:pt x="99" y="130"/>
                    <a:pt x="99" y="130"/>
                  </a:cubicBezTo>
                  <a:cubicBezTo>
                    <a:pt x="157" y="160"/>
                    <a:pt x="202" y="150"/>
                    <a:pt x="227" y="138"/>
                  </a:cubicBezTo>
                  <a:cubicBezTo>
                    <a:pt x="231" y="184"/>
                    <a:pt x="307" y="145"/>
                    <a:pt x="307" y="145"/>
                  </a:cubicBezTo>
                  <a:cubicBezTo>
                    <a:pt x="332" y="130"/>
                    <a:pt x="352" y="116"/>
                    <a:pt x="368" y="102"/>
                  </a:cubicBezTo>
                  <a:cubicBezTo>
                    <a:pt x="369" y="123"/>
                    <a:pt x="379" y="136"/>
                    <a:pt x="379" y="136"/>
                  </a:cubicBezTo>
                  <a:cubicBezTo>
                    <a:pt x="396" y="154"/>
                    <a:pt x="404" y="150"/>
                    <a:pt x="404" y="150"/>
                  </a:cubicBezTo>
                  <a:cubicBezTo>
                    <a:pt x="410" y="146"/>
                    <a:pt x="406" y="144"/>
                    <a:pt x="406" y="144"/>
                  </a:cubicBezTo>
                  <a:moveTo>
                    <a:pt x="380" y="76"/>
                  </a:moveTo>
                  <a:cubicBezTo>
                    <a:pt x="402" y="28"/>
                    <a:pt x="417" y="23"/>
                    <a:pt x="417" y="23"/>
                  </a:cubicBezTo>
                  <a:cubicBezTo>
                    <a:pt x="428" y="19"/>
                    <a:pt x="410" y="47"/>
                    <a:pt x="410" y="47"/>
                  </a:cubicBezTo>
                  <a:cubicBezTo>
                    <a:pt x="399" y="61"/>
                    <a:pt x="389" y="73"/>
                    <a:pt x="378" y="84"/>
                  </a:cubicBezTo>
                  <a:cubicBezTo>
                    <a:pt x="379" y="79"/>
                    <a:pt x="380" y="76"/>
                    <a:pt x="380" y="76"/>
                  </a:cubicBezTo>
                  <a:moveTo>
                    <a:pt x="237" y="123"/>
                  </a:moveTo>
                  <a:cubicBezTo>
                    <a:pt x="246" y="106"/>
                    <a:pt x="253" y="111"/>
                    <a:pt x="253" y="111"/>
                  </a:cubicBezTo>
                  <a:cubicBezTo>
                    <a:pt x="248" y="116"/>
                    <a:pt x="242" y="121"/>
                    <a:pt x="236" y="125"/>
                  </a:cubicBezTo>
                  <a:cubicBezTo>
                    <a:pt x="237" y="124"/>
                    <a:pt x="237" y="123"/>
                    <a:pt x="237" y="123"/>
                  </a:cubicBezTo>
                  <a:moveTo>
                    <a:pt x="69" y="95"/>
                  </a:moveTo>
                  <a:cubicBezTo>
                    <a:pt x="69" y="95"/>
                    <a:pt x="72" y="79"/>
                    <a:pt x="60" y="88"/>
                  </a:cubicBezTo>
                  <a:cubicBezTo>
                    <a:pt x="60" y="88"/>
                    <a:pt x="54" y="91"/>
                    <a:pt x="58" y="97"/>
                  </a:cubicBezTo>
                  <a:cubicBezTo>
                    <a:pt x="58" y="97"/>
                    <a:pt x="48" y="97"/>
                    <a:pt x="57" y="112"/>
                  </a:cubicBezTo>
                  <a:cubicBezTo>
                    <a:pt x="57" y="112"/>
                    <a:pt x="57" y="112"/>
                    <a:pt x="57" y="112"/>
                  </a:cubicBezTo>
                  <a:cubicBezTo>
                    <a:pt x="57" y="112"/>
                    <a:pt x="45" y="156"/>
                    <a:pt x="31" y="181"/>
                  </a:cubicBezTo>
                  <a:cubicBezTo>
                    <a:pt x="31" y="181"/>
                    <a:pt x="25" y="194"/>
                    <a:pt x="22" y="187"/>
                  </a:cubicBezTo>
                  <a:cubicBezTo>
                    <a:pt x="22" y="187"/>
                    <a:pt x="17" y="177"/>
                    <a:pt x="25" y="149"/>
                  </a:cubicBezTo>
                  <a:cubicBezTo>
                    <a:pt x="25" y="149"/>
                    <a:pt x="51" y="59"/>
                    <a:pt x="110" y="40"/>
                  </a:cubicBezTo>
                  <a:cubicBezTo>
                    <a:pt x="110" y="40"/>
                    <a:pt x="133" y="31"/>
                    <a:pt x="122" y="49"/>
                  </a:cubicBezTo>
                  <a:cubicBezTo>
                    <a:pt x="122" y="49"/>
                    <a:pt x="95" y="93"/>
                    <a:pt x="69"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3" name="Freeform 71">
              <a:extLst>
                <a:ext uri="{FF2B5EF4-FFF2-40B4-BE49-F238E27FC236}">
                  <a16:creationId xmlns:a16="http://schemas.microsoft.com/office/drawing/2014/main" id="{063EB77E-0821-1F46-B3D8-67C9CE602CD8}"/>
                </a:ext>
              </a:extLst>
            </p:cNvPr>
            <p:cNvSpPr>
              <a:spLocks noEditPoints="1"/>
            </p:cNvSpPr>
            <p:nvPr userDrawn="1"/>
          </p:nvSpPr>
          <p:spPr bwMode="auto">
            <a:xfrm>
              <a:off x="3686375" y="2112152"/>
              <a:ext cx="1399360" cy="407650"/>
            </a:xfrm>
            <a:custGeom>
              <a:avLst/>
              <a:gdLst>
                <a:gd name="T0" fmla="*/ 518 w 587"/>
                <a:gd name="T1" fmla="*/ 69 h 171"/>
                <a:gd name="T2" fmla="*/ 511 w 587"/>
                <a:gd name="T3" fmla="*/ 62 h 171"/>
                <a:gd name="T4" fmla="*/ 432 w 587"/>
                <a:gd name="T5" fmla="*/ 47 h 171"/>
                <a:gd name="T6" fmla="*/ 407 w 587"/>
                <a:gd name="T7" fmla="*/ 45 h 171"/>
                <a:gd name="T8" fmla="*/ 395 w 587"/>
                <a:gd name="T9" fmla="*/ 52 h 171"/>
                <a:gd name="T10" fmla="*/ 407 w 587"/>
                <a:gd name="T11" fmla="*/ 57 h 171"/>
                <a:gd name="T12" fmla="*/ 441 w 587"/>
                <a:gd name="T13" fmla="*/ 71 h 171"/>
                <a:gd name="T14" fmla="*/ 407 w 587"/>
                <a:gd name="T15" fmla="*/ 89 h 171"/>
                <a:gd name="T16" fmla="*/ 380 w 587"/>
                <a:gd name="T17" fmla="*/ 79 h 171"/>
                <a:gd name="T18" fmla="*/ 381 w 587"/>
                <a:gd name="T19" fmla="*/ 69 h 171"/>
                <a:gd name="T20" fmla="*/ 377 w 587"/>
                <a:gd name="T21" fmla="*/ 63 h 171"/>
                <a:gd name="T22" fmla="*/ 370 w 587"/>
                <a:gd name="T23" fmla="*/ 67 h 171"/>
                <a:gd name="T24" fmla="*/ 297 w 587"/>
                <a:gd name="T25" fmla="*/ 89 h 171"/>
                <a:gd name="T26" fmla="*/ 289 w 587"/>
                <a:gd name="T27" fmla="*/ 61 h 171"/>
                <a:gd name="T28" fmla="*/ 290 w 587"/>
                <a:gd name="T29" fmla="*/ 46 h 171"/>
                <a:gd name="T30" fmla="*/ 285 w 587"/>
                <a:gd name="T31" fmla="*/ 53 h 171"/>
                <a:gd name="T32" fmla="*/ 201 w 587"/>
                <a:gd name="T33" fmla="*/ 107 h 171"/>
                <a:gd name="T34" fmla="*/ 199 w 587"/>
                <a:gd name="T35" fmla="*/ 66 h 171"/>
                <a:gd name="T36" fmla="*/ 232 w 587"/>
                <a:gd name="T37" fmla="*/ 31 h 171"/>
                <a:gd name="T38" fmla="*/ 279 w 587"/>
                <a:gd name="T39" fmla="*/ 6 h 171"/>
                <a:gd name="T40" fmla="*/ 281 w 587"/>
                <a:gd name="T41" fmla="*/ 2 h 171"/>
                <a:gd name="T42" fmla="*/ 281 w 587"/>
                <a:gd name="T43" fmla="*/ 2 h 171"/>
                <a:gd name="T44" fmla="*/ 272 w 587"/>
                <a:gd name="T45" fmla="*/ 2 h 171"/>
                <a:gd name="T46" fmla="*/ 233 w 587"/>
                <a:gd name="T47" fmla="*/ 21 h 171"/>
                <a:gd name="T48" fmla="*/ 227 w 587"/>
                <a:gd name="T49" fmla="*/ 9 h 171"/>
                <a:gd name="T50" fmla="*/ 195 w 587"/>
                <a:gd name="T51" fmla="*/ 55 h 171"/>
                <a:gd name="T52" fmla="*/ 100 w 587"/>
                <a:gd name="T53" fmla="*/ 116 h 171"/>
                <a:gd name="T54" fmla="*/ 88 w 587"/>
                <a:gd name="T55" fmla="*/ 83 h 171"/>
                <a:gd name="T56" fmla="*/ 83 w 587"/>
                <a:gd name="T57" fmla="*/ 79 h 171"/>
                <a:gd name="T58" fmla="*/ 73 w 587"/>
                <a:gd name="T59" fmla="*/ 86 h 171"/>
                <a:gd name="T60" fmla="*/ 58 w 587"/>
                <a:gd name="T61" fmla="*/ 101 h 171"/>
                <a:gd name="T62" fmla="*/ 62 w 587"/>
                <a:gd name="T63" fmla="*/ 65 h 171"/>
                <a:gd name="T64" fmla="*/ 17 w 587"/>
                <a:gd name="T65" fmla="*/ 87 h 171"/>
                <a:gd name="T66" fmla="*/ 14 w 587"/>
                <a:gd name="T67" fmla="*/ 123 h 171"/>
                <a:gd name="T68" fmla="*/ 79 w 587"/>
                <a:gd name="T69" fmla="*/ 91 h 171"/>
                <a:gd name="T70" fmla="*/ 81 w 587"/>
                <a:gd name="T71" fmla="*/ 90 h 171"/>
                <a:gd name="T72" fmla="*/ 119 w 587"/>
                <a:gd name="T73" fmla="*/ 122 h 171"/>
                <a:gd name="T74" fmla="*/ 184 w 587"/>
                <a:gd name="T75" fmla="*/ 77 h 171"/>
                <a:gd name="T76" fmla="*/ 277 w 587"/>
                <a:gd name="T77" fmla="*/ 72 h 171"/>
                <a:gd name="T78" fmla="*/ 332 w 587"/>
                <a:gd name="T79" fmla="*/ 97 h 171"/>
                <a:gd name="T80" fmla="*/ 371 w 587"/>
                <a:gd name="T81" fmla="*/ 78 h 171"/>
                <a:gd name="T82" fmla="*/ 412 w 587"/>
                <a:gd name="T83" fmla="*/ 99 h 171"/>
                <a:gd name="T84" fmla="*/ 446 w 587"/>
                <a:gd name="T85" fmla="*/ 80 h 171"/>
                <a:gd name="T86" fmla="*/ 437 w 587"/>
                <a:gd name="T87" fmla="*/ 56 h 171"/>
                <a:gd name="T88" fmla="*/ 506 w 587"/>
                <a:gd name="T89" fmla="*/ 77 h 171"/>
                <a:gd name="T90" fmla="*/ 502 w 587"/>
                <a:gd name="T91" fmla="*/ 98 h 171"/>
                <a:gd name="T92" fmla="*/ 519 w 587"/>
                <a:gd name="T93" fmla="*/ 77 h 171"/>
                <a:gd name="T94" fmla="*/ 564 w 587"/>
                <a:gd name="T95" fmla="*/ 59 h 171"/>
                <a:gd name="T96" fmla="*/ 560 w 587"/>
                <a:gd name="T97" fmla="*/ 84 h 171"/>
                <a:gd name="T98" fmla="*/ 556 w 587"/>
                <a:gd name="T99" fmla="*/ 98 h 171"/>
                <a:gd name="T100" fmla="*/ 573 w 587"/>
                <a:gd name="T101" fmla="*/ 51 h 171"/>
                <a:gd name="T102" fmla="*/ 518 w 587"/>
                <a:gd name="T103" fmla="*/ 69 h 171"/>
                <a:gd name="T104" fmla="*/ 20 w 587"/>
                <a:gd name="T105" fmla="*/ 105 h 171"/>
                <a:gd name="T106" fmla="*/ 45 w 587"/>
                <a:gd name="T107" fmla="*/ 73 h 171"/>
                <a:gd name="T108" fmla="*/ 49 w 587"/>
                <a:gd name="T109" fmla="*/ 105 h 171"/>
                <a:gd name="T110" fmla="*/ 20 w 587"/>
                <a:gd name="T111" fmla="*/ 10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7" h="171">
                  <a:moveTo>
                    <a:pt x="518" y="69"/>
                  </a:moveTo>
                  <a:cubicBezTo>
                    <a:pt x="518" y="69"/>
                    <a:pt x="516" y="71"/>
                    <a:pt x="511" y="62"/>
                  </a:cubicBezTo>
                  <a:cubicBezTo>
                    <a:pt x="511" y="62"/>
                    <a:pt x="500" y="42"/>
                    <a:pt x="432" y="47"/>
                  </a:cubicBezTo>
                  <a:cubicBezTo>
                    <a:pt x="432" y="47"/>
                    <a:pt x="418" y="47"/>
                    <a:pt x="407" y="45"/>
                  </a:cubicBezTo>
                  <a:cubicBezTo>
                    <a:pt x="407" y="45"/>
                    <a:pt x="396" y="43"/>
                    <a:pt x="395" y="52"/>
                  </a:cubicBezTo>
                  <a:cubicBezTo>
                    <a:pt x="395" y="52"/>
                    <a:pt x="394" y="57"/>
                    <a:pt x="407" y="57"/>
                  </a:cubicBezTo>
                  <a:cubicBezTo>
                    <a:pt x="407" y="57"/>
                    <a:pt x="440" y="52"/>
                    <a:pt x="441" y="71"/>
                  </a:cubicBezTo>
                  <a:cubicBezTo>
                    <a:pt x="441" y="71"/>
                    <a:pt x="441" y="87"/>
                    <a:pt x="407" y="89"/>
                  </a:cubicBezTo>
                  <a:cubicBezTo>
                    <a:pt x="407" y="89"/>
                    <a:pt x="385" y="90"/>
                    <a:pt x="380" y="79"/>
                  </a:cubicBezTo>
                  <a:cubicBezTo>
                    <a:pt x="380" y="79"/>
                    <a:pt x="379" y="77"/>
                    <a:pt x="381" y="69"/>
                  </a:cubicBezTo>
                  <a:cubicBezTo>
                    <a:pt x="381" y="69"/>
                    <a:pt x="383" y="63"/>
                    <a:pt x="377" y="63"/>
                  </a:cubicBezTo>
                  <a:cubicBezTo>
                    <a:pt x="377" y="63"/>
                    <a:pt x="373" y="60"/>
                    <a:pt x="370" y="67"/>
                  </a:cubicBezTo>
                  <a:cubicBezTo>
                    <a:pt x="370" y="67"/>
                    <a:pt x="330" y="99"/>
                    <a:pt x="297" y="89"/>
                  </a:cubicBezTo>
                  <a:cubicBezTo>
                    <a:pt x="297" y="89"/>
                    <a:pt x="281" y="84"/>
                    <a:pt x="289" y="61"/>
                  </a:cubicBezTo>
                  <a:cubicBezTo>
                    <a:pt x="289" y="61"/>
                    <a:pt x="298" y="46"/>
                    <a:pt x="290" y="46"/>
                  </a:cubicBezTo>
                  <a:cubicBezTo>
                    <a:pt x="290" y="46"/>
                    <a:pt x="286" y="45"/>
                    <a:pt x="285" y="53"/>
                  </a:cubicBezTo>
                  <a:cubicBezTo>
                    <a:pt x="285" y="53"/>
                    <a:pt x="243" y="106"/>
                    <a:pt x="201" y="107"/>
                  </a:cubicBezTo>
                  <a:cubicBezTo>
                    <a:pt x="201" y="107"/>
                    <a:pt x="177" y="110"/>
                    <a:pt x="199" y="66"/>
                  </a:cubicBezTo>
                  <a:cubicBezTo>
                    <a:pt x="199" y="66"/>
                    <a:pt x="212" y="43"/>
                    <a:pt x="232" y="31"/>
                  </a:cubicBezTo>
                  <a:cubicBezTo>
                    <a:pt x="232" y="31"/>
                    <a:pt x="278" y="7"/>
                    <a:pt x="279" y="6"/>
                  </a:cubicBezTo>
                  <a:cubicBezTo>
                    <a:pt x="280" y="5"/>
                    <a:pt x="283" y="4"/>
                    <a:pt x="281" y="2"/>
                  </a:cubicBezTo>
                  <a:cubicBezTo>
                    <a:pt x="281" y="2"/>
                    <a:pt x="281" y="2"/>
                    <a:pt x="281" y="2"/>
                  </a:cubicBezTo>
                  <a:cubicBezTo>
                    <a:pt x="281" y="2"/>
                    <a:pt x="277" y="0"/>
                    <a:pt x="272" y="2"/>
                  </a:cubicBezTo>
                  <a:cubicBezTo>
                    <a:pt x="233" y="21"/>
                    <a:pt x="233" y="21"/>
                    <a:pt x="233" y="21"/>
                  </a:cubicBezTo>
                  <a:cubicBezTo>
                    <a:pt x="233" y="21"/>
                    <a:pt x="238" y="4"/>
                    <a:pt x="227" y="9"/>
                  </a:cubicBezTo>
                  <a:cubicBezTo>
                    <a:pt x="227" y="9"/>
                    <a:pt x="212" y="22"/>
                    <a:pt x="195" y="55"/>
                  </a:cubicBezTo>
                  <a:cubicBezTo>
                    <a:pt x="195" y="55"/>
                    <a:pt x="131" y="120"/>
                    <a:pt x="100" y="116"/>
                  </a:cubicBezTo>
                  <a:cubicBezTo>
                    <a:pt x="100" y="116"/>
                    <a:pt x="80" y="117"/>
                    <a:pt x="88" y="83"/>
                  </a:cubicBezTo>
                  <a:cubicBezTo>
                    <a:pt x="88" y="83"/>
                    <a:pt x="89" y="80"/>
                    <a:pt x="83" y="79"/>
                  </a:cubicBezTo>
                  <a:cubicBezTo>
                    <a:pt x="83" y="79"/>
                    <a:pt x="79" y="77"/>
                    <a:pt x="73" y="86"/>
                  </a:cubicBezTo>
                  <a:cubicBezTo>
                    <a:pt x="73" y="86"/>
                    <a:pt x="69" y="94"/>
                    <a:pt x="58" y="101"/>
                  </a:cubicBezTo>
                  <a:cubicBezTo>
                    <a:pt x="58" y="101"/>
                    <a:pt x="77" y="79"/>
                    <a:pt x="62" y="65"/>
                  </a:cubicBezTo>
                  <a:cubicBezTo>
                    <a:pt x="62" y="65"/>
                    <a:pt x="44" y="49"/>
                    <a:pt x="17" y="87"/>
                  </a:cubicBezTo>
                  <a:cubicBezTo>
                    <a:pt x="17" y="87"/>
                    <a:pt x="0" y="113"/>
                    <a:pt x="14" y="123"/>
                  </a:cubicBezTo>
                  <a:cubicBezTo>
                    <a:pt x="14" y="123"/>
                    <a:pt x="29" y="136"/>
                    <a:pt x="79" y="91"/>
                  </a:cubicBezTo>
                  <a:cubicBezTo>
                    <a:pt x="81" y="90"/>
                    <a:pt x="81" y="90"/>
                    <a:pt x="81" y="90"/>
                  </a:cubicBezTo>
                  <a:cubicBezTo>
                    <a:pt x="81" y="90"/>
                    <a:pt x="66" y="139"/>
                    <a:pt x="119" y="122"/>
                  </a:cubicBezTo>
                  <a:cubicBezTo>
                    <a:pt x="119" y="122"/>
                    <a:pt x="152" y="109"/>
                    <a:pt x="184" y="77"/>
                  </a:cubicBezTo>
                  <a:cubicBezTo>
                    <a:pt x="184" y="77"/>
                    <a:pt x="157" y="171"/>
                    <a:pt x="277" y="72"/>
                  </a:cubicBezTo>
                  <a:cubicBezTo>
                    <a:pt x="277" y="72"/>
                    <a:pt x="270" y="111"/>
                    <a:pt x="332" y="97"/>
                  </a:cubicBezTo>
                  <a:cubicBezTo>
                    <a:pt x="332" y="97"/>
                    <a:pt x="355" y="90"/>
                    <a:pt x="371" y="78"/>
                  </a:cubicBezTo>
                  <a:cubicBezTo>
                    <a:pt x="371" y="78"/>
                    <a:pt x="372" y="101"/>
                    <a:pt x="412" y="99"/>
                  </a:cubicBezTo>
                  <a:cubicBezTo>
                    <a:pt x="412" y="99"/>
                    <a:pt x="435" y="99"/>
                    <a:pt x="446" y="80"/>
                  </a:cubicBezTo>
                  <a:cubicBezTo>
                    <a:pt x="446" y="80"/>
                    <a:pt x="454" y="64"/>
                    <a:pt x="437" y="56"/>
                  </a:cubicBezTo>
                  <a:cubicBezTo>
                    <a:pt x="437" y="56"/>
                    <a:pt x="515" y="54"/>
                    <a:pt x="506" y="77"/>
                  </a:cubicBezTo>
                  <a:cubicBezTo>
                    <a:pt x="506" y="77"/>
                    <a:pt x="490" y="100"/>
                    <a:pt x="502" y="98"/>
                  </a:cubicBezTo>
                  <a:cubicBezTo>
                    <a:pt x="502" y="98"/>
                    <a:pt x="508" y="98"/>
                    <a:pt x="519" y="77"/>
                  </a:cubicBezTo>
                  <a:cubicBezTo>
                    <a:pt x="519" y="77"/>
                    <a:pt x="545" y="46"/>
                    <a:pt x="564" y="59"/>
                  </a:cubicBezTo>
                  <a:cubicBezTo>
                    <a:pt x="564" y="59"/>
                    <a:pt x="572" y="67"/>
                    <a:pt x="560" y="84"/>
                  </a:cubicBezTo>
                  <a:cubicBezTo>
                    <a:pt x="560" y="84"/>
                    <a:pt x="547" y="103"/>
                    <a:pt x="556" y="98"/>
                  </a:cubicBezTo>
                  <a:cubicBezTo>
                    <a:pt x="556" y="98"/>
                    <a:pt x="587" y="67"/>
                    <a:pt x="573" y="51"/>
                  </a:cubicBezTo>
                  <a:cubicBezTo>
                    <a:pt x="573" y="51"/>
                    <a:pt x="558" y="32"/>
                    <a:pt x="518" y="69"/>
                  </a:cubicBezTo>
                  <a:moveTo>
                    <a:pt x="20" y="105"/>
                  </a:moveTo>
                  <a:cubicBezTo>
                    <a:pt x="20" y="105"/>
                    <a:pt x="18" y="88"/>
                    <a:pt x="45" y="73"/>
                  </a:cubicBezTo>
                  <a:cubicBezTo>
                    <a:pt x="45" y="73"/>
                    <a:pt x="77" y="60"/>
                    <a:pt x="49" y="105"/>
                  </a:cubicBezTo>
                  <a:cubicBezTo>
                    <a:pt x="49" y="105"/>
                    <a:pt x="22" y="125"/>
                    <a:pt x="20" y="1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4" name="Freeform 72">
              <a:extLst>
                <a:ext uri="{FF2B5EF4-FFF2-40B4-BE49-F238E27FC236}">
                  <a16:creationId xmlns:a16="http://schemas.microsoft.com/office/drawing/2014/main" id="{84F045AC-9821-1E40-A1E8-78A2B59FE4F4}"/>
                </a:ext>
              </a:extLst>
            </p:cNvPr>
            <p:cNvSpPr>
              <a:spLocks noEditPoints="1"/>
            </p:cNvSpPr>
            <p:nvPr userDrawn="1"/>
          </p:nvSpPr>
          <p:spPr bwMode="auto">
            <a:xfrm>
              <a:off x="5080967" y="1983421"/>
              <a:ext cx="1304003" cy="796229"/>
            </a:xfrm>
            <a:custGeom>
              <a:avLst/>
              <a:gdLst>
                <a:gd name="T0" fmla="*/ 530 w 547"/>
                <a:gd name="T1" fmla="*/ 96 h 334"/>
                <a:gd name="T2" fmla="*/ 435 w 547"/>
                <a:gd name="T3" fmla="*/ 85 h 334"/>
                <a:gd name="T4" fmla="*/ 425 w 547"/>
                <a:gd name="T5" fmla="*/ 88 h 334"/>
                <a:gd name="T6" fmla="*/ 359 w 547"/>
                <a:gd name="T7" fmla="*/ 121 h 334"/>
                <a:gd name="T8" fmla="*/ 333 w 547"/>
                <a:gd name="T9" fmla="*/ 102 h 334"/>
                <a:gd name="T10" fmla="*/ 324 w 547"/>
                <a:gd name="T11" fmla="*/ 99 h 334"/>
                <a:gd name="T12" fmla="*/ 298 w 547"/>
                <a:gd name="T13" fmla="*/ 118 h 334"/>
                <a:gd name="T14" fmla="*/ 245 w 547"/>
                <a:gd name="T15" fmla="*/ 113 h 334"/>
                <a:gd name="T16" fmla="*/ 237 w 547"/>
                <a:gd name="T17" fmla="*/ 94 h 334"/>
                <a:gd name="T18" fmla="*/ 195 w 547"/>
                <a:gd name="T19" fmla="*/ 120 h 334"/>
                <a:gd name="T20" fmla="*/ 183 w 547"/>
                <a:gd name="T21" fmla="*/ 135 h 334"/>
                <a:gd name="T22" fmla="*/ 218 w 547"/>
                <a:gd name="T23" fmla="*/ 68 h 334"/>
                <a:gd name="T24" fmla="*/ 233 w 547"/>
                <a:gd name="T25" fmla="*/ 12 h 334"/>
                <a:gd name="T26" fmla="*/ 223 w 547"/>
                <a:gd name="T27" fmla="*/ 16 h 334"/>
                <a:gd name="T28" fmla="*/ 214 w 547"/>
                <a:gd name="T29" fmla="*/ 46 h 334"/>
                <a:gd name="T30" fmla="*/ 194 w 547"/>
                <a:gd name="T31" fmla="*/ 86 h 334"/>
                <a:gd name="T32" fmla="*/ 97 w 547"/>
                <a:gd name="T33" fmla="*/ 124 h 334"/>
                <a:gd name="T34" fmla="*/ 99 w 547"/>
                <a:gd name="T35" fmla="*/ 96 h 334"/>
                <a:gd name="T36" fmla="*/ 73 w 547"/>
                <a:gd name="T37" fmla="*/ 72 h 334"/>
                <a:gd name="T38" fmla="*/ 10 w 547"/>
                <a:gd name="T39" fmla="*/ 129 h 334"/>
                <a:gd name="T40" fmla="*/ 15 w 547"/>
                <a:gd name="T41" fmla="*/ 152 h 334"/>
                <a:gd name="T42" fmla="*/ 17 w 547"/>
                <a:gd name="T43" fmla="*/ 144 h 334"/>
                <a:gd name="T44" fmla="*/ 34 w 547"/>
                <a:gd name="T45" fmla="*/ 110 h 334"/>
                <a:gd name="T46" fmla="*/ 81 w 547"/>
                <a:gd name="T47" fmla="*/ 83 h 334"/>
                <a:gd name="T48" fmla="*/ 88 w 547"/>
                <a:gd name="T49" fmla="*/ 114 h 334"/>
                <a:gd name="T50" fmla="*/ 87 w 547"/>
                <a:gd name="T51" fmla="*/ 124 h 334"/>
                <a:gd name="T52" fmla="*/ 75 w 547"/>
                <a:gd name="T53" fmla="*/ 121 h 334"/>
                <a:gd name="T54" fmla="*/ 67 w 547"/>
                <a:gd name="T55" fmla="*/ 117 h 334"/>
                <a:gd name="T56" fmla="*/ 65 w 547"/>
                <a:gd name="T57" fmla="*/ 150 h 334"/>
                <a:gd name="T58" fmla="*/ 89 w 547"/>
                <a:gd name="T59" fmla="*/ 146 h 334"/>
                <a:gd name="T60" fmla="*/ 94 w 547"/>
                <a:gd name="T61" fmla="*/ 135 h 334"/>
                <a:gd name="T62" fmla="*/ 186 w 547"/>
                <a:gd name="T63" fmla="*/ 103 h 334"/>
                <a:gd name="T64" fmla="*/ 177 w 547"/>
                <a:gd name="T65" fmla="*/ 126 h 334"/>
                <a:gd name="T66" fmla="*/ 166 w 547"/>
                <a:gd name="T67" fmla="*/ 154 h 334"/>
                <a:gd name="T68" fmla="*/ 180 w 547"/>
                <a:gd name="T69" fmla="*/ 149 h 334"/>
                <a:gd name="T70" fmla="*/ 230 w 547"/>
                <a:gd name="T71" fmla="*/ 100 h 334"/>
                <a:gd name="T72" fmla="*/ 233 w 547"/>
                <a:gd name="T73" fmla="*/ 109 h 334"/>
                <a:gd name="T74" fmla="*/ 321 w 547"/>
                <a:gd name="T75" fmla="*/ 111 h 334"/>
                <a:gd name="T76" fmla="*/ 393 w 547"/>
                <a:gd name="T77" fmla="*/ 117 h 334"/>
                <a:gd name="T78" fmla="*/ 323 w 547"/>
                <a:gd name="T79" fmla="*/ 285 h 334"/>
                <a:gd name="T80" fmla="*/ 333 w 547"/>
                <a:gd name="T81" fmla="*/ 321 h 334"/>
                <a:gd name="T82" fmla="*/ 391 w 547"/>
                <a:gd name="T83" fmla="*/ 235 h 334"/>
                <a:gd name="T84" fmla="*/ 424 w 547"/>
                <a:gd name="T85" fmla="*/ 121 h 334"/>
                <a:gd name="T86" fmla="*/ 432 w 547"/>
                <a:gd name="T87" fmla="*/ 100 h 334"/>
                <a:gd name="T88" fmla="*/ 435 w 547"/>
                <a:gd name="T89" fmla="*/ 96 h 334"/>
                <a:gd name="T90" fmla="*/ 438 w 547"/>
                <a:gd name="T91" fmla="*/ 94 h 334"/>
                <a:gd name="T92" fmla="*/ 510 w 547"/>
                <a:gd name="T93" fmla="*/ 92 h 334"/>
                <a:gd name="T94" fmla="*/ 524 w 547"/>
                <a:gd name="T95" fmla="*/ 134 h 334"/>
                <a:gd name="T96" fmla="*/ 461 w 547"/>
                <a:gd name="T97" fmla="*/ 149 h 334"/>
                <a:gd name="T98" fmla="*/ 448 w 547"/>
                <a:gd name="T99" fmla="*/ 146 h 334"/>
                <a:gd name="T100" fmla="*/ 494 w 547"/>
                <a:gd name="T101" fmla="*/ 160 h 334"/>
                <a:gd name="T102" fmla="*/ 534 w 547"/>
                <a:gd name="T103" fmla="*/ 137 h 334"/>
                <a:gd name="T104" fmla="*/ 530 w 547"/>
                <a:gd name="T105" fmla="*/ 96 h 334"/>
                <a:gd name="T106" fmla="*/ 74 w 547"/>
                <a:gd name="T107" fmla="*/ 145 h 334"/>
                <a:gd name="T108" fmla="*/ 68 w 547"/>
                <a:gd name="T109" fmla="*/ 130 h 334"/>
                <a:gd name="T110" fmla="*/ 85 w 547"/>
                <a:gd name="T111" fmla="*/ 135 h 334"/>
                <a:gd name="T112" fmla="*/ 74 w 547"/>
                <a:gd name="T113" fmla="*/ 145 h 334"/>
                <a:gd name="T114" fmla="*/ 373 w 547"/>
                <a:gd name="T115" fmla="*/ 259 h 334"/>
                <a:gd name="T116" fmla="*/ 345 w 547"/>
                <a:gd name="T117" fmla="*/ 310 h 334"/>
                <a:gd name="T118" fmla="*/ 343 w 547"/>
                <a:gd name="T119" fmla="*/ 234 h 334"/>
                <a:gd name="T120" fmla="*/ 417 w 547"/>
                <a:gd name="T121" fmla="*/ 109 h 334"/>
                <a:gd name="T122" fmla="*/ 373 w 547"/>
                <a:gd name="T123" fmla="*/ 25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334">
                  <a:moveTo>
                    <a:pt x="530" y="96"/>
                  </a:moveTo>
                  <a:cubicBezTo>
                    <a:pt x="492" y="54"/>
                    <a:pt x="435" y="85"/>
                    <a:pt x="435" y="85"/>
                  </a:cubicBezTo>
                  <a:cubicBezTo>
                    <a:pt x="427" y="83"/>
                    <a:pt x="425" y="88"/>
                    <a:pt x="425" y="88"/>
                  </a:cubicBezTo>
                  <a:cubicBezTo>
                    <a:pt x="393" y="114"/>
                    <a:pt x="359" y="121"/>
                    <a:pt x="359" y="121"/>
                  </a:cubicBezTo>
                  <a:cubicBezTo>
                    <a:pt x="328" y="127"/>
                    <a:pt x="333" y="102"/>
                    <a:pt x="333" y="102"/>
                  </a:cubicBezTo>
                  <a:cubicBezTo>
                    <a:pt x="333" y="89"/>
                    <a:pt x="324" y="99"/>
                    <a:pt x="324" y="99"/>
                  </a:cubicBezTo>
                  <a:cubicBezTo>
                    <a:pt x="318" y="107"/>
                    <a:pt x="298" y="118"/>
                    <a:pt x="298" y="118"/>
                  </a:cubicBezTo>
                  <a:cubicBezTo>
                    <a:pt x="257" y="139"/>
                    <a:pt x="245" y="113"/>
                    <a:pt x="245" y="113"/>
                  </a:cubicBezTo>
                  <a:cubicBezTo>
                    <a:pt x="237" y="94"/>
                    <a:pt x="237" y="94"/>
                    <a:pt x="237" y="94"/>
                  </a:cubicBezTo>
                  <a:cubicBezTo>
                    <a:pt x="228" y="71"/>
                    <a:pt x="195" y="120"/>
                    <a:pt x="195" y="120"/>
                  </a:cubicBezTo>
                  <a:cubicBezTo>
                    <a:pt x="185" y="137"/>
                    <a:pt x="183" y="135"/>
                    <a:pt x="183" y="135"/>
                  </a:cubicBezTo>
                  <a:cubicBezTo>
                    <a:pt x="190" y="110"/>
                    <a:pt x="218" y="68"/>
                    <a:pt x="218" y="68"/>
                  </a:cubicBezTo>
                  <a:cubicBezTo>
                    <a:pt x="239" y="31"/>
                    <a:pt x="233" y="12"/>
                    <a:pt x="233" y="12"/>
                  </a:cubicBezTo>
                  <a:cubicBezTo>
                    <a:pt x="228" y="0"/>
                    <a:pt x="223" y="16"/>
                    <a:pt x="223" y="16"/>
                  </a:cubicBezTo>
                  <a:cubicBezTo>
                    <a:pt x="221" y="29"/>
                    <a:pt x="214" y="46"/>
                    <a:pt x="214" y="46"/>
                  </a:cubicBezTo>
                  <a:cubicBezTo>
                    <a:pt x="204" y="73"/>
                    <a:pt x="194" y="86"/>
                    <a:pt x="194" y="86"/>
                  </a:cubicBezTo>
                  <a:cubicBezTo>
                    <a:pt x="147" y="117"/>
                    <a:pt x="116" y="124"/>
                    <a:pt x="97" y="124"/>
                  </a:cubicBezTo>
                  <a:cubicBezTo>
                    <a:pt x="100" y="109"/>
                    <a:pt x="99" y="96"/>
                    <a:pt x="99" y="96"/>
                  </a:cubicBezTo>
                  <a:cubicBezTo>
                    <a:pt x="96" y="67"/>
                    <a:pt x="73" y="72"/>
                    <a:pt x="73" y="72"/>
                  </a:cubicBezTo>
                  <a:cubicBezTo>
                    <a:pt x="35" y="77"/>
                    <a:pt x="10" y="129"/>
                    <a:pt x="10" y="129"/>
                  </a:cubicBezTo>
                  <a:cubicBezTo>
                    <a:pt x="0" y="154"/>
                    <a:pt x="15" y="152"/>
                    <a:pt x="15" y="152"/>
                  </a:cubicBezTo>
                  <a:cubicBezTo>
                    <a:pt x="25" y="149"/>
                    <a:pt x="17" y="144"/>
                    <a:pt x="17" y="144"/>
                  </a:cubicBezTo>
                  <a:cubicBezTo>
                    <a:pt x="17" y="130"/>
                    <a:pt x="34" y="110"/>
                    <a:pt x="34" y="110"/>
                  </a:cubicBezTo>
                  <a:cubicBezTo>
                    <a:pt x="72" y="70"/>
                    <a:pt x="81" y="83"/>
                    <a:pt x="81" y="83"/>
                  </a:cubicBezTo>
                  <a:cubicBezTo>
                    <a:pt x="80" y="83"/>
                    <a:pt x="92" y="89"/>
                    <a:pt x="88" y="114"/>
                  </a:cubicBezTo>
                  <a:cubicBezTo>
                    <a:pt x="88" y="118"/>
                    <a:pt x="87" y="121"/>
                    <a:pt x="87" y="124"/>
                  </a:cubicBezTo>
                  <a:cubicBezTo>
                    <a:pt x="79" y="123"/>
                    <a:pt x="75" y="121"/>
                    <a:pt x="75" y="121"/>
                  </a:cubicBezTo>
                  <a:cubicBezTo>
                    <a:pt x="69" y="115"/>
                    <a:pt x="67" y="117"/>
                    <a:pt x="67" y="117"/>
                  </a:cubicBezTo>
                  <a:cubicBezTo>
                    <a:pt x="50" y="123"/>
                    <a:pt x="65" y="150"/>
                    <a:pt x="65" y="150"/>
                  </a:cubicBezTo>
                  <a:cubicBezTo>
                    <a:pt x="77" y="167"/>
                    <a:pt x="89" y="146"/>
                    <a:pt x="89" y="146"/>
                  </a:cubicBezTo>
                  <a:cubicBezTo>
                    <a:pt x="91" y="142"/>
                    <a:pt x="93" y="139"/>
                    <a:pt x="94" y="135"/>
                  </a:cubicBezTo>
                  <a:cubicBezTo>
                    <a:pt x="135" y="134"/>
                    <a:pt x="186" y="103"/>
                    <a:pt x="186" y="103"/>
                  </a:cubicBezTo>
                  <a:cubicBezTo>
                    <a:pt x="185" y="112"/>
                    <a:pt x="177" y="126"/>
                    <a:pt x="177" y="126"/>
                  </a:cubicBezTo>
                  <a:cubicBezTo>
                    <a:pt x="161" y="155"/>
                    <a:pt x="166" y="154"/>
                    <a:pt x="166" y="154"/>
                  </a:cubicBezTo>
                  <a:cubicBezTo>
                    <a:pt x="171" y="165"/>
                    <a:pt x="180" y="149"/>
                    <a:pt x="180" y="149"/>
                  </a:cubicBezTo>
                  <a:cubicBezTo>
                    <a:pt x="230" y="82"/>
                    <a:pt x="230" y="100"/>
                    <a:pt x="230" y="100"/>
                  </a:cubicBezTo>
                  <a:cubicBezTo>
                    <a:pt x="233" y="109"/>
                    <a:pt x="233" y="109"/>
                    <a:pt x="233" y="109"/>
                  </a:cubicBezTo>
                  <a:cubicBezTo>
                    <a:pt x="257" y="165"/>
                    <a:pt x="321" y="111"/>
                    <a:pt x="321" y="111"/>
                  </a:cubicBezTo>
                  <a:cubicBezTo>
                    <a:pt x="337" y="152"/>
                    <a:pt x="393" y="117"/>
                    <a:pt x="393" y="117"/>
                  </a:cubicBezTo>
                  <a:cubicBezTo>
                    <a:pt x="332" y="198"/>
                    <a:pt x="323" y="285"/>
                    <a:pt x="323" y="285"/>
                  </a:cubicBezTo>
                  <a:cubicBezTo>
                    <a:pt x="319" y="317"/>
                    <a:pt x="333" y="321"/>
                    <a:pt x="333" y="321"/>
                  </a:cubicBezTo>
                  <a:cubicBezTo>
                    <a:pt x="368" y="334"/>
                    <a:pt x="391" y="235"/>
                    <a:pt x="391" y="235"/>
                  </a:cubicBezTo>
                  <a:cubicBezTo>
                    <a:pt x="424" y="121"/>
                    <a:pt x="424" y="121"/>
                    <a:pt x="424" y="121"/>
                  </a:cubicBezTo>
                  <a:cubicBezTo>
                    <a:pt x="429" y="100"/>
                    <a:pt x="432" y="100"/>
                    <a:pt x="432" y="100"/>
                  </a:cubicBezTo>
                  <a:cubicBezTo>
                    <a:pt x="434" y="97"/>
                    <a:pt x="435" y="96"/>
                    <a:pt x="435" y="96"/>
                  </a:cubicBezTo>
                  <a:cubicBezTo>
                    <a:pt x="437" y="94"/>
                    <a:pt x="438" y="94"/>
                    <a:pt x="438" y="94"/>
                  </a:cubicBezTo>
                  <a:cubicBezTo>
                    <a:pt x="485" y="70"/>
                    <a:pt x="510" y="92"/>
                    <a:pt x="510" y="92"/>
                  </a:cubicBezTo>
                  <a:cubicBezTo>
                    <a:pt x="540" y="114"/>
                    <a:pt x="524" y="134"/>
                    <a:pt x="524" y="134"/>
                  </a:cubicBezTo>
                  <a:cubicBezTo>
                    <a:pt x="496" y="163"/>
                    <a:pt x="461" y="149"/>
                    <a:pt x="461" y="149"/>
                  </a:cubicBezTo>
                  <a:cubicBezTo>
                    <a:pt x="447" y="142"/>
                    <a:pt x="448" y="146"/>
                    <a:pt x="448" y="146"/>
                  </a:cubicBezTo>
                  <a:cubicBezTo>
                    <a:pt x="467" y="163"/>
                    <a:pt x="494" y="160"/>
                    <a:pt x="494" y="160"/>
                  </a:cubicBezTo>
                  <a:cubicBezTo>
                    <a:pt x="518" y="158"/>
                    <a:pt x="534" y="137"/>
                    <a:pt x="534" y="137"/>
                  </a:cubicBezTo>
                  <a:cubicBezTo>
                    <a:pt x="547" y="117"/>
                    <a:pt x="530" y="96"/>
                    <a:pt x="530" y="96"/>
                  </a:cubicBezTo>
                  <a:moveTo>
                    <a:pt x="74" y="145"/>
                  </a:moveTo>
                  <a:cubicBezTo>
                    <a:pt x="70" y="142"/>
                    <a:pt x="68" y="130"/>
                    <a:pt x="68" y="130"/>
                  </a:cubicBezTo>
                  <a:cubicBezTo>
                    <a:pt x="73" y="133"/>
                    <a:pt x="79" y="134"/>
                    <a:pt x="85" y="135"/>
                  </a:cubicBezTo>
                  <a:cubicBezTo>
                    <a:pt x="80" y="154"/>
                    <a:pt x="74" y="145"/>
                    <a:pt x="74" y="145"/>
                  </a:cubicBezTo>
                  <a:moveTo>
                    <a:pt x="373" y="259"/>
                  </a:moveTo>
                  <a:cubicBezTo>
                    <a:pt x="359" y="304"/>
                    <a:pt x="345" y="310"/>
                    <a:pt x="345" y="310"/>
                  </a:cubicBezTo>
                  <a:cubicBezTo>
                    <a:pt x="317" y="318"/>
                    <a:pt x="343" y="234"/>
                    <a:pt x="343" y="234"/>
                  </a:cubicBezTo>
                  <a:cubicBezTo>
                    <a:pt x="372" y="140"/>
                    <a:pt x="417" y="109"/>
                    <a:pt x="417" y="109"/>
                  </a:cubicBezTo>
                  <a:cubicBezTo>
                    <a:pt x="421" y="107"/>
                    <a:pt x="373" y="259"/>
                    <a:pt x="373" y="25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5" name="Freeform 73">
              <a:extLst>
                <a:ext uri="{FF2B5EF4-FFF2-40B4-BE49-F238E27FC236}">
                  <a16:creationId xmlns:a16="http://schemas.microsoft.com/office/drawing/2014/main" id="{BC052F76-3182-6C40-8F52-DCE37C6D25E3}"/>
                </a:ext>
              </a:extLst>
            </p:cNvPr>
            <p:cNvSpPr>
              <a:spLocks/>
            </p:cNvSpPr>
            <p:nvPr userDrawn="1"/>
          </p:nvSpPr>
          <p:spPr bwMode="auto">
            <a:xfrm>
              <a:off x="3080859" y="2410142"/>
              <a:ext cx="2784417" cy="123964"/>
            </a:xfrm>
            <a:custGeom>
              <a:avLst/>
              <a:gdLst>
                <a:gd name="T0" fmla="*/ 0 w 1168"/>
                <a:gd name="T1" fmla="*/ 46 h 52"/>
                <a:gd name="T2" fmla="*/ 607 w 1168"/>
                <a:gd name="T3" fmla="*/ 14 h 52"/>
                <a:gd name="T4" fmla="*/ 1168 w 1168"/>
                <a:gd name="T5" fmla="*/ 32 h 52"/>
                <a:gd name="T6" fmla="*/ 1164 w 1168"/>
                <a:gd name="T7" fmla="*/ 40 h 52"/>
                <a:gd name="T8" fmla="*/ 756 w 1168"/>
                <a:gd name="T9" fmla="*/ 18 h 52"/>
                <a:gd name="T10" fmla="*/ 12 w 1168"/>
                <a:gd name="T11" fmla="*/ 52 h 52"/>
                <a:gd name="T12" fmla="*/ 0 w 1168"/>
                <a:gd name="T13" fmla="*/ 46 h 52"/>
              </a:gdLst>
              <a:ahLst/>
              <a:cxnLst>
                <a:cxn ang="0">
                  <a:pos x="T0" y="T1"/>
                </a:cxn>
                <a:cxn ang="0">
                  <a:pos x="T2" y="T3"/>
                </a:cxn>
                <a:cxn ang="0">
                  <a:pos x="T4" y="T5"/>
                </a:cxn>
                <a:cxn ang="0">
                  <a:pos x="T6" y="T7"/>
                </a:cxn>
                <a:cxn ang="0">
                  <a:pos x="T8" y="T9"/>
                </a:cxn>
                <a:cxn ang="0">
                  <a:pos x="T10" y="T11"/>
                </a:cxn>
                <a:cxn ang="0">
                  <a:pos x="T12" y="T13"/>
                </a:cxn>
              </a:cxnLst>
              <a:rect l="0" t="0" r="r" b="b"/>
              <a:pathLst>
                <a:path w="1168" h="52">
                  <a:moveTo>
                    <a:pt x="0" y="46"/>
                  </a:moveTo>
                  <a:cubicBezTo>
                    <a:pt x="0" y="46"/>
                    <a:pt x="417" y="14"/>
                    <a:pt x="607" y="14"/>
                  </a:cubicBezTo>
                  <a:cubicBezTo>
                    <a:pt x="607" y="14"/>
                    <a:pt x="1089" y="0"/>
                    <a:pt x="1168" y="32"/>
                  </a:cubicBezTo>
                  <a:cubicBezTo>
                    <a:pt x="1164" y="40"/>
                    <a:pt x="1164" y="40"/>
                    <a:pt x="1164" y="40"/>
                  </a:cubicBezTo>
                  <a:cubicBezTo>
                    <a:pt x="1164" y="40"/>
                    <a:pt x="1059" y="16"/>
                    <a:pt x="756" y="18"/>
                  </a:cubicBezTo>
                  <a:cubicBezTo>
                    <a:pt x="756" y="18"/>
                    <a:pt x="183" y="28"/>
                    <a:pt x="12" y="52"/>
                  </a:cubicBezTo>
                  <a:lnTo>
                    <a:pt x="0"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6" name="Freeform 74">
              <a:extLst>
                <a:ext uri="{FF2B5EF4-FFF2-40B4-BE49-F238E27FC236}">
                  <a16:creationId xmlns:a16="http://schemas.microsoft.com/office/drawing/2014/main" id="{4E376411-DA83-E749-B80B-725617FD4DF3}"/>
                </a:ext>
              </a:extLst>
            </p:cNvPr>
            <p:cNvSpPr>
              <a:spLocks/>
            </p:cNvSpPr>
            <p:nvPr userDrawn="1"/>
          </p:nvSpPr>
          <p:spPr bwMode="auto">
            <a:xfrm>
              <a:off x="6284846" y="2045402"/>
              <a:ext cx="57214" cy="69134"/>
            </a:xfrm>
            <a:custGeom>
              <a:avLst/>
              <a:gdLst>
                <a:gd name="T0" fmla="*/ 48 w 48"/>
                <a:gd name="T1" fmla="*/ 0 h 58"/>
                <a:gd name="T2" fmla="*/ 48 w 48"/>
                <a:gd name="T3" fmla="*/ 8 h 58"/>
                <a:gd name="T4" fmla="*/ 28 w 48"/>
                <a:gd name="T5" fmla="*/ 8 h 58"/>
                <a:gd name="T6" fmla="*/ 28 w 48"/>
                <a:gd name="T7" fmla="*/ 58 h 58"/>
                <a:gd name="T8" fmla="*/ 20 w 48"/>
                <a:gd name="T9" fmla="*/ 58 h 58"/>
                <a:gd name="T10" fmla="*/ 20 w 48"/>
                <a:gd name="T11" fmla="*/ 8 h 58"/>
                <a:gd name="T12" fmla="*/ 0 w 48"/>
                <a:gd name="T13" fmla="*/ 8 h 58"/>
                <a:gd name="T14" fmla="*/ 0 w 48"/>
                <a:gd name="T15" fmla="*/ 0 h 58"/>
                <a:gd name="T16" fmla="*/ 48 w 48"/>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8">
                  <a:moveTo>
                    <a:pt x="48" y="0"/>
                  </a:moveTo>
                  <a:lnTo>
                    <a:pt x="48" y="8"/>
                  </a:lnTo>
                  <a:lnTo>
                    <a:pt x="28" y="8"/>
                  </a:lnTo>
                  <a:lnTo>
                    <a:pt x="28" y="58"/>
                  </a:lnTo>
                  <a:lnTo>
                    <a:pt x="20" y="58"/>
                  </a:lnTo>
                  <a:lnTo>
                    <a:pt x="20" y="8"/>
                  </a:lnTo>
                  <a:lnTo>
                    <a:pt x="0" y="8"/>
                  </a:lnTo>
                  <a:lnTo>
                    <a:pt x="0" y="0"/>
                  </a:lnTo>
                  <a:lnTo>
                    <a:pt x="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7" name="Freeform 75">
              <a:extLst>
                <a:ext uri="{FF2B5EF4-FFF2-40B4-BE49-F238E27FC236}">
                  <a16:creationId xmlns:a16="http://schemas.microsoft.com/office/drawing/2014/main" id="{23BF4BE2-0A4D-804F-A295-C71CEFB2B491}"/>
                </a:ext>
              </a:extLst>
            </p:cNvPr>
            <p:cNvSpPr>
              <a:spLocks/>
            </p:cNvSpPr>
            <p:nvPr userDrawn="1"/>
          </p:nvSpPr>
          <p:spPr bwMode="auto">
            <a:xfrm>
              <a:off x="6349212" y="2045402"/>
              <a:ext cx="66750" cy="69134"/>
            </a:xfrm>
            <a:custGeom>
              <a:avLst/>
              <a:gdLst>
                <a:gd name="T0" fmla="*/ 28 w 28"/>
                <a:gd name="T1" fmla="*/ 0 h 29"/>
                <a:gd name="T2" fmla="*/ 28 w 28"/>
                <a:gd name="T3" fmla="*/ 29 h 29"/>
                <a:gd name="T4" fmla="*/ 24 w 28"/>
                <a:gd name="T5" fmla="*/ 29 h 29"/>
                <a:gd name="T6" fmla="*/ 24 w 28"/>
                <a:gd name="T7" fmla="*/ 18 h 29"/>
                <a:gd name="T8" fmla="*/ 24 w 28"/>
                <a:gd name="T9" fmla="*/ 7 h 29"/>
                <a:gd name="T10" fmla="*/ 24 w 28"/>
                <a:gd name="T11" fmla="*/ 7 h 29"/>
                <a:gd name="T12" fmla="*/ 21 w 28"/>
                <a:gd name="T13" fmla="*/ 12 h 29"/>
                <a:gd name="T14" fmla="*/ 16 w 28"/>
                <a:gd name="T15" fmla="*/ 22 h 29"/>
                <a:gd name="T16" fmla="*/ 13 w 28"/>
                <a:gd name="T17" fmla="*/ 22 h 29"/>
                <a:gd name="T18" fmla="*/ 7 w 28"/>
                <a:gd name="T19" fmla="*/ 12 h 29"/>
                <a:gd name="T20" fmla="*/ 5 w 28"/>
                <a:gd name="T21" fmla="*/ 7 h 29"/>
                <a:gd name="T22" fmla="*/ 5 w 28"/>
                <a:gd name="T23" fmla="*/ 7 h 29"/>
                <a:gd name="T24" fmla="*/ 5 w 28"/>
                <a:gd name="T25" fmla="*/ 18 h 29"/>
                <a:gd name="T26" fmla="*/ 5 w 28"/>
                <a:gd name="T27" fmla="*/ 29 h 29"/>
                <a:gd name="T28" fmla="*/ 0 w 28"/>
                <a:gd name="T29" fmla="*/ 29 h 29"/>
                <a:gd name="T30" fmla="*/ 0 w 28"/>
                <a:gd name="T31" fmla="*/ 0 h 29"/>
                <a:gd name="T32" fmla="*/ 5 w 28"/>
                <a:gd name="T33" fmla="*/ 0 h 29"/>
                <a:gd name="T34" fmla="*/ 11 w 28"/>
                <a:gd name="T35" fmla="*/ 11 h 29"/>
                <a:gd name="T36" fmla="*/ 14 w 28"/>
                <a:gd name="T37" fmla="*/ 16 h 29"/>
                <a:gd name="T38" fmla="*/ 14 w 28"/>
                <a:gd name="T39" fmla="*/ 16 h 29"/>
                <a:gd name="T40" fmla="*/ 17 w 28"/>
                <a:gd name="T41" fmla="*/ 11 h 29"/>
                <a:gd name="T42" fmla="*/ 24 w 28"/>
                <a:gd name="T43" fmla="*/ 0 h 29"/>
                <a:gd name="T44" fmla="*/ 28 w 28"/>
                <a:gd name="T4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9">
                  <a:moveTo>
                    <a:pt x="28" y="0"/>
                  </a:moveTo>
                  <a:cubicBezTo>
                    <a:pt x="28" y="29"/>
                    <a:pt x="28" y="29"/>
                    <a:pt x="28" y="29"/>
                  </a:cubicBezTo>
                  <a:cubicBezTo>
                    <a:pt x="24" y="29"/>
                    <a:pt x="24" y="29"/>
                    <a:pt x="24" y="29"/>
                  </a:cubicBezTo>
                  <a:cubicBezTo>
                    <a:pt x="24" y="18"/>
                    <a:pt x="24" y="18"/>
                    <a:pt x="24" y="18"/>
                  </a:cubicBezTo>
                  <a:cubicBezTo>
                    <a:pt x="24" y="12"/>
                    <a:pt x="24" y="7"/>
                    <a:pt x="24" y="7"/>
                  </a:cubicBezTo>
                  <a:cubicBezTo>
                    <a:pt x="24" y="7"/>
                    <a:pt x="24" y="7"/>
                    <a:pt x="24" y="7"/>
                  </a:cubicBezTo>
                  <a:cubicBezTo>
                    <a:pt x="24" y="7"/>
                    <a:pt x="22" y="10"/>
                    <a:pt x="21" y="12"/>
                  </a:cubicBezTo>
                  <a:cubicBezTo>
                    <a:pt x="16" y="22"/>
                    <a:pt x="16" y="22"/>
                    <a:pt x="16" y="22"/>
                  </a:cubicBezTo>
                  <a:cubicBezTo>
                    <a:pt x="13" y="22"/>
                    <a:pt x="13" y="22"/>
                    <a:pt x="13" y="22"/>
                  </a:cubicBezTo>
                  <a:cubicBezTo>
                    <a:pt x="7" y="12"/>
                    <a:pt x="7" y="12"/>
                    <a:pt x="7" y="12"/>
                  </a:cubicBezTo>
                  <a:cubicBezTo>
                    <a:pt x="7" y="10"/>
                    <a:pt x="5" y="7"/>
                    <a:pt x="5" y="7"/>
                  </a:cubicBezTo>
                  <a:cubicBezTo>
                    <a:pt x="5" y="7"/>
                    <a:pt x="5" y="7"/>
                    <a:pt x="5" y="7"/>
                  </a:cubicBezTo>
                  <a:cubicBezTo>
                    <a:pt x="5" y="7"/>
                    <a:pt x="5" y="12"/>
                    <a:pt x="5" y="18"/>
                  </a:cubicBezTo>
                  <a:cubicBezTo>
                    <a:pt x="5" y="29"/>
                    <a:pt x="5" y="29"/>
                    <a:pt x="5" y="29"/>
                  </a:cubicBezTo>
                  <a:cubicBezTo>
                    <a:pt x="0" y="29"/>
                    <a:pt x="0" y="29"/>
                    <a:pt x="0" y="29"/>
                  </a:cubicBezTo>
                  <a:cubicBezTo>
                    <a:pt x="0" y="0"/>
                    <a:pt x="0" y="0"/>
                    <a:pt x="0" y="0"/>
                  </a:cubicBezTo>
                  <a:cubicBezTo>
                    <a:pt x="5" y="0"/>
                    <a:pt x="5" y="0"/>
                    <a:pt x="5" y="0"/>
                  </a:cubicBezTo>
                  <a:cubicBezTo>
                    <a:pt x="11" y="11"/>
                    <a:pt x="11" y="11"/>
                    <a:pt x="11" y="11"/>
                  </a:cubicBezTo>
                  <a:cubicBezTo>
                    <a:pt x="14" y="15"/>
                    <a:pt x="14" y="16"/>
                    <a:pt x="14" y="16"/>
                  </a:cubicBezTo>
                  <a:cubicBezTo>
                    <a:pt x="14" y="16"/>
                    <a:pt x="14" y="16"/>
                    <a:pt x="14" y="16"/>
                  </a:cubicBezTo>
                  <a:cubicBezTo>
                    <a:pt x="14" y="16"/>
                    <a:pt x="15" y="15"/>
                    <a:pt x="17" y="11"/>
                  </a:cubicBezTo>
                  <a:cubicBezTo>
                    <a:pt x="24" y="0"/>
                    <a:pt x="24" y="0"/>
                    <a:pt x="24" y="0"/>
                  </a:cubicBezTo>
                  <a:lnTo>
                    <a:pt x="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grpSp>
      <p:sp>
        <p:nvSpPr>
          <p:cNvPr id="48" name="TextBox 48">
            <a:extLst>
              <a:ext uri="{FF2B5EF4-FFF2-40B4-BE49-F238E27FC236}">
                <a16:creationId xmlns:a16="http://schemas.microsoft.com/office/drawing/2014/main" id="{EBC9B868-8C36-A440-B51C-92D089522A74}"/>
              </a:ext>
            </a:extLst>
          </p:cNvPr>
          <p:cNvSpPr txBox="1">
            <a:spLocks noChangeArrowheads="1"/>
          </p:cNvSpPr>
          <p:nvPr userDrawn="1"/>
        </p:nvSpPr>
        <p:spPr bwMode="auto">
          <a:xfrm>
            <a:off x="3231275" y="4052465"/>
            <a:ext cx="57294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3600" kern="1200">
                <a:solidFill>
                  <a:schemeClr val="tx1"/>
                </a:solidFill>
                <a:latin typeface="Arial" charset="0"/>
                <a:ea typeface="+mn-ea"/>
                <a:cs typeface="Arial" charset="0"/>
              </a:defRPr>
            </a:lvl1pPr>
            <a:lvl2pPr marL="457200" algn="l" rtl="0" fontAlgn="base">
              <a:spcBef>
                <a:spcPct val="0"/>
              </a:spcBef>
              <a:spcAft>
                <a:spcPct val="0"/>
              </a:spcAft>
              <a:defRPr sz="3600" kern="1200">
                <a:solidFill>
                  <a:schemeClr val="tx1"/>
                </a:solidFill>
                <a:latin typeface="Arial" charset="0"/>
                <a:ea typeface="+mn-ea"/>
                <a:cs typeface="Arial" charset="0"/>
              </a:defRPr>
            </a:lvl2pPr>
            <a:lvl3pPr marL="914400" algn="l" rtl="0" fontAlgn="base">
              <a:spcBef>
                <a:spcPct val="0"/>
              </a:spcBef>
              <a:spcAft>
                <a:spcPct val="0"/>
              </a:spcAft>
              <a:defRPr sz="3600" kern="1200">
                <a:solidFill>
                  <a:schemeClr val="tx1"/>
                </a:solidFill>
                <a:latin typeface="Arial" charset="0"/>
                <a:ea typeface="+mn-ea"/>
                <a:cs typeface="Arial" charset="0"/>
              </a:defRPr>
            </a:lvl3pPr>
            <a:lvl4pPr marL="1371600" algn="l" rtl="0" fontAlgn="base">
              <a:spcBef>
                <a:spcPct val="0"/>
              </a:spcBef>
              <a:spcAft>
                <a:spcPct val="0"/>
              </a:spcAft>
              <a:defRPr sz="3600" kern="1200">
                <a:solidFill>
                  <a:schemeClr val="tx1"/>
                </a:solidFill>
                <a:latin typeface="Arial" charset="0"/>
                <a:ea typeface="+mn-ea"/>
                <a:cs typeface="Arial" charset="0"/>
              </a:defRPr>
            </a:lvl4pPr>
            <a:lvl5pPr marL="1828800" algn="l" rtl="0" fontAlgn="base">
              <a:spcBef>
                <a:spcPct val="0"/>
              </a:spcBef>
              <a:spcAft>
                <a:spcPct val="0"/>
              </a:spcAft>
              <a:defRPr sz="3600" kern="1200">
                <a:solidFill>
                  <a:schemeClr val="tx1"/>
                </a:solidFill>
                <a:latin typeface="Arial" charset="0"/>
                <a:ea typeface="+mn-ea"/>
                <a:cs typeface="Arial" charset="0"/>
              </a:defRPr>
            </a:lvl5pPr>
            <a:lvl6pPr marL="2286000" algn="l" defTabSz="914400" rtl="0" eaLnBrk="1" latinLnBrk="0" hangingPunct="1">
              <a:defRPr sz="3600" kern="1200">
                <a:solidFill>
                  <a:schemeClr val="tx1"/>
                </a:solidFill>
                <a:latin typeface="Arial" charset="0"/>
                <a:ea typeface="+mn-ea"/>
                <a:cs typeface="Arial" charset="0"/>
              </a:defRPr>
            </a:lvl6pPr>
            <a:lvl7pPr marL="2743200" algn="l" defTabSz="914400" rtl="0" eaLnBrk="1" latinLnBrk="0" hangingPunct="1">
              <a:defRPr sz="3600" kern="1200">
                <a:solidFill>
                  <a:schemeClr val="tx1"/>
                </a:solidFill>
                <a:latin typeface="Arial" charset="0"/>
                <a:ea typeface="+mn-ea"/>
                <a:cs typeface="Arial" charset="0"/>
              </a:defRPr>
            </a:lvl7pPr>
            <a:lvl8pPr marL="3200400" algn="l" defTabSz="914400" rtl="0" eaLnBrk="1" latinLnBrk="0" hangingPunct="1">
              <a:defRPr sz="3600" kern="1200">
                <a:solidFill>
                  <a:schemeClr val="tx1"/>
                </a:solidFill>
                <a:latin typeface="Arial" charset="0"/>
                <a:ea typeface="+mn-ea"/>
                <a:cs typeface="Arial" charset="0"/>
              </a:defRPr>
            </a:lvl8pPr>
            <a:lvl9pPr marL="3657600" algn="l" defTabSz="914400" rtl="0" eaLnBrk="1" latinLnBrk="0" hangingPunct="1">
              <a:defRPr sz="3600" kern="1200">
                <a:solidFill>
                  <a:schemeClr val="tx1"/>
                </a:solidFill>
                <a:latin typeface="Arial" charset="0"/>
                <a:ea typeface="+mn-ea"/>
                <a:cs typeface="Arial" charset="0"/>
              </a:defRPr>
            </a:lvl9pPr>
          </a:lstStyle>
          <a:p>
            <a:pPr algn="ctr" eaLnBrk="1" hangingPunct="1">
              <a:defRPr/>
            </a:pPr>
            <a:r>
              <a:rPr lang="en-US" altLang="ja-JP" sz="1600" b="0" kern="1200" dirty="0">
                <a:solidFill>
                  <a:schemeClr val="bg1"/>
                </a:solidFill>
                <a:latin typeface="Arial" charset="0"/>
                <a:ea typeface="BIZ UDPゴシック" panose="020B0400000000000000" pitchFamily="50" charset="-128"/>
                <a:cs typeface="Arial" charset="0"/>
              </a:rPr>
              <a:t>$10 BILLION | 159,000+ IDEAPRENEURS | 50 COUNTRIES</a:t>
            </a:r>
          </a:p>
        </p:txBody>
      </p:sp>
    </p:spTree>
    <p:extLst>
      <p:ext uri="{BB962C8B-B14F-4D97-AF65-F5344CB8AC3E}">
        <p14:creationId xmlns:p14="http://schemas.microsoft.com/office/powerpoint/2010/main" val="11158096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5_Blank">
    <p:bg>
      <p:bgPr>
        <a:solidFill>
          <a:srgbClr val="1067B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FCCD806-A2DF-B94A-AA96-777D2291400E}"/>
              </a:ext>
            </a:extLst>
          </p:cNvPr>
          <p:cNvPicPr>
            <a:picLocks noChangeAspect="1"/>
          </p:cNvPicPr>
          <p:nvPr userDrawn="1"/>
        </p:nvPicPr>
        <p:blipFill rotWithShape="1">
          <a:blip r:embed="rId2"/>
          <a:srcRect b="31372"/>
          <a:stretch/>
        </p:blipFill>
        <p:spPr>
          <a:xfrm>
            <a:off x="0" y="1"/>
            <a:ext cx="12195176" cy="4706471"/>
          </a:xfrm>
          <a:prstGeom prst="rect">
            <a:avLst/>
          </a:prstGeom>
        </p:spPr>
      </p:pic>
      <p:sp>
        <p:nvSpPr>
          <p:cNvPr id="54" name="TextBox 48"/>
          <p:cNvSpPr txBox="1">
            <a:spLocks noChangeArrowheads="1"/>
          </p:cNvSpPr>
          <p:nvPr userDrawn="1"/>
        </p:nvSpPr>
        <p:spPr bwMode="auto">
          <a:xfrm>
            <a:off x="2849716" y="4800610"/>
            <a:ext cx="64925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3600" kern="1200">
                <a:solidFill>
                  <a:schemeClr val="tx1"/>
                </a:solidFill>
                <a:latin typeface="Arial" charset="0"/>
                <a:ea typeface="+mn-ea"/>
                <a:cs typeface="Arial" charset="0"/>
              </a:defRPr>
            </a:lvl1pPr>
            <a:lvl2pPr marL="457200" algn="l" rtl="0" fontAlgn="base">
              <a:spcBef>
                <a:spcPct val="0"/>
              </a:spcBef>
              <a:spcAft>
                <a:spcPct val="0"/>
              </a:spcAft>
              <a:defRPr sz="3600" kern="1200">
                <a:solidFill>
                  <a:schemeClr val="tx1"/>
                </a:solidFill>
                <a:latin typeface="Arial" charset="0"/>
                <a:ea typeface="+mn-ea"/>
                <a:cs typeface="Arial" charset="0"/>
              </a:defRPr>
            </a:lvl2pPr>
            <a:lvl3pPr marL="914400" algn="l" rtl="0" fontAlgn="base">
              <a:spcBef>
                <a:spcPct val="0"/>
              </a:spcBef>
              <a:spcAft>
                <a:spcPct val="0"/>
              </a:spcAft>
              <a:defRPr sz="3600" kern="1200">
                <a:solidFill>
                  <a:schemeClr val="tx1"/>
                </a:solidFill>
                <a:latin typeface="Arial" charset="0"/>
                <a:ea typeface="+mn-ea"/>
                <a:cs typeface="Arial" charset="0"/>
              </a:defRPr>
            </a:lvl3pPr>
            <a:lvl4pPr marL="1371600" algn="l" rtl="0" fontAlgn="base">
              <a:spcBef>
                <a:spcPct val="0"/>
              </a:spcBef>
              <a:spcAft>
                <a:spcPct val="0"/>
              </a:spcAft>
              <a:defRPr sz="3600" kern="1200">
                <a:solidFill>
                  <a:schemeClr val="tx1"/>
                </a:solidFill>
                <a:latin typeface="Arial" charset="0"/>
                <a:ea typeface="+mn-ea"/>
                <a:cs typeface="Arial" charset="0"/>
              </a:defRPr>
            </a:lvl4pPr>
            <a:lvl5pPr marL="1828800" algn="l" rtl="0" fontAlgn="base">
              <a:spcBef>
                <a:spcPct val="0"/>
              </a:spcBef>
              <a:spcAft>
                <a:spcPct val="0"/>
              </a:spcAft>
              <a:defRPr sz="3600" kern="1200">
                <a:solidFill>
                  <a:schemeClr val="tx1"/>
                </a:solidFill>
                <a:latin typeface="Arial" charset="0"/>
                <a:ea typeface="+mn-ea"/>
                <a:cs typeface="Arial" charset="0"/>
              </a:defRPr>
            </a:lvl5pPr>
            <a:lvl6pPr marL="2286000" algn="l" defTabSz="914400" rtl="0" eaLnBrk="1" latinLnBrk="0" hangingPunct="1">
              <a:defRPr sz="3600" kern="1200">
                <a:solidFill>
                  <a:schemeClr val="tx1"/>
                </a:solidFill>
                <a:latin typeface="Arial" charset="0"/>
                <a:ea typeface="+mn-ea"/>
                <a:cs typeface="Arial" charset="0"/>
              </a:defRPr>
            </a:lvl6pPr>
            <a:lvl7pPr marL="2743200" algn="l" defTabSz="914400" rtl="0" eaLnBrk="1" latinLnBrk="0" hangingPunct="1">
              <a:defRPr sz="3600" kern="1200">
                <a:solidFill>
                  <a:schemeClr val="tx1"/>
                </a:solidFill>
                <a:latin typeface="Arial" charset="0"/>
                <a:ea typeface="+mn-ea"/>
                <a:cs typeface="Arial" charset="0"/>
              </a:defRPr>
            </a:lvl7pPr>
            <a:lvl8pPr marL="3200400" algn="l" defTabSz="914400" rtl="0" eaLnBrk="1" latinLnBrk="0" hangingPunct="1">
              <a:defRPr sz="3600" kern="1200">
                <a:solidFill>
                  <a:schemeClr val="tx1"/>
                </a:solidFill>
                <a:latin typeface="Arial" charset="0"/>
                <a:ea typeface="+mn-ea"/>
                <a:cs typeface="Arial" charset="0"/>
              </a:defRPr>
            </a:lvl8pPr>
            <a:lvl9pPr marL="3657600" algn="l" defTabSz="914400" rtl="0" eaLnBrk="1" latinLnBrk="0" hangingPunct="1">
              <a:defRPr sz="3600" kern="1200">
                <a:solidFill>
                  <a:schemeClr val="tx1"/>
                </a:solidFill>
                <a:latin typeface="Arial" charset="0"/>
                <a:ea typeface="+mn-ea"/>
                <a:cs typeface="Arial" charset="0"/>
              </a:defRPr>
            </a:lvl9pPr>
          </a:lstStyle>
          <a:p>
            <a:pPr algn="ctr" eaLnBrk="1" hangingPunct="1">
              <a:defRPr/>
            </a:pPr>
            <a:r>
              <a:rPr lang="en-US" sz="1800" b="0" kern="1200" dirty="0">
                <a:solidFill>
                  <a:schemeClr val="bg1"/>
                </a:solidFill>
                <a:latin typeface="Arial" charset="0"/>
                <a:ea typeface="BIZ UDPゴシック" panose="020B0400000000000000" pitchFamily="50" charset="-128"/>
                <a:cs typeface="Arial" charset="0"/>
              </a:rPr>
              <a:t>$10 BILLION | 159,000+ IDEAPRENEURS | 50 COUNTRIES</a:t>
            </a:r>
          </a:p>
        </p:txBody>
      </p:sp>
    </p:spTree>
    <p:extLst>
      <p:ext uri="{BB962C8B-B14F-4D97-AF65-F5344CB8AC3E}">
        <p14:creationId xmlns:p14="http://schemas.microsoft.com/office/powerpoint/2010/main" val="22633507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Long title slide">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A57115A-9A8F-D346-BD68-27BC66CD157C}"/>
              </a:ext>
            </a:extLst>
          </p:cNvPr>
          <p:cNvCxnSpPr>
            <a:cxnSpLocks/>
          </p:cNvCxnSpPr>
          <p:nvPr userDrawn="1"/>
        </p:nvCxnSpPr>
        <p:spPr>
          <a:xfrm>
            <a:off x="-108488" y="6425337"/>
            <a:ext cx="123004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0FB3FAA-966A-874B-BB10-28A2E8AC39F5}"/>
              </a:ext>
            </a:extLst>
          </p:cNvPr>
          <p:cNvCxnSpPr>
            <a:cxnSpLocks/>
          </p:cNvCxnSpPr>
          <p:nvPr userDrawn="1"/>
        </p:nvCxnSpPr>
        <p:spPr>
          <a:xfrm>
            <a:off x="10037851" y="6560372"/>
            <a:ext cx="0" cy="2039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C216BA44-201C-984C-B141-0D97E04234C3}"/>
              </a:ext>
            </a:extLst>
          </p:cNvPr>
          <p:cNvPicPr>
            <a:picLocks noChangeAspect="1"/>
          </p:cNvPicPr>
          <p:nvPr userDrawn="1"/>
        </p:nvPicPr>
        <p:blipFill rotWithShape="1">
          <a:blip r:embed="rId2"/>
          <a:srcRect/>
          <a:stretch/>
        </p:blipFill>
        <p:spPr>
          <a:xfrm>
            <a:off x="10162425" y="6517463"/>
            <a:ext cx="1905000" cy="289784"/>
          </a:xfrm>
          <a:prstGeom prst="rect">
            <a:avLst/>
          </a:prstGeom>
        </p:spPr>
      </p:pic>
      <p:sp>
        <p:nvSpPr>
          <p:cNvPr id="20" name="Rectangle 19">
            <a:extLst>
              <a:ext uri="{FF2B5EF4-FFF2-40B4-BE49-F238E27FC236}">
                <a16:creationId xmlns:a16="http://schemas.microsoft.com/office/drawing/2014/main" id="{A9AB175F-B5E7-7D45-B153-F5410A39C714}"/>
              </a:ext>
            </a:extLst>
          </p:cNvPr>
          <p:cNvSpPr>
            <a:spLocks/>
          </p:cNvSpPr>
          <p:nvPr userDrawn="1"/>
        </p:nvSpPr>
        <p:spPr>
          <a:xfrm>
            <a:off x="6186508" y="6554633"/>
            <a:ext cx="3202160" cy="215444"/>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800" b="0" i="0" kern="1200" dirty="0">
                <a:solidFill>
                  <a:schemeClr val="tx1">
                    <a:lumMod val="65000"/>
                    <a:lumOff val="35000"/>
                  </a:schemeClr>
                </a:solidFill>
                <a:latin typeface="Arial" panose="020B0604020202020204" pitchFamily="34" charset="0"/>
                <a:ea typeface="BIZ UDPゴシック" panose="020B0400000000000000" pitchFamily="50" charset="-128"/>
                <a:cs typeface="Arial" panose="020B0604020202020204" pitchFamily="34" charset="0"/>
              </a:rPr>
              <a:t>Copyright © 2022 HCL Technologies Limited  |  www.hcltechsw.com</a:t>
            </a:r>
          </a:p>
        </p:txBody>
      </p:sp>
      <p:cxnSp>
        <p:nvCxnSpPr>
          <p:cNvPr id="22" name="Straight Connector 21">
            <a:extLst>
              <a:ext uri="{FF2B5EF4-FFF2-40B4-BE49-F238E27FC236}">
                <a16:creationId xmlns:a16="http://schemas.microsoft.com/office/drawing/2014/main" id="{66DC77B3-49FE-307B-10D4-298D341290A3}"/>
              </a:ext>
            </a:extLst>
          </p:cNvPr>
          <p:cNvCxnSpPr>
            <a:cxnSpLocks/>
          </p:cNvCxnSpPr>
          <p:nvPr userDrawn="1"/>
        </p:nvCxnSpPr>
        <p:spPr>
          <a:xfrm>
            <a:off x="9519105" y="6560372"/>
            <a:ext cx="0" cy="2039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2">
            <a:extLst>
              <a:ext uri="{FF2B5EF4-FFF2-40B4-BE49-F238E27FC236}">
                <a16:creationId xmlns:a16="http://schemas.microsoft.com/office/drawing/2014/main" id="{B3A641BB-E70D-1AE1-53DA-3C2E43410DC0}"/>
              </a:ext>
            </a:extLst>
          </p:cNvPr>
          <p:cNvSpPr>
            <a:spLocks noGrp="1"/>
          </p:cNvSpPr>
          <p:nvPr>
            <p:ph type="body" sz="quarter" idx="10"/>
          </p:nvPr>
        </p:nvSpPr>
        <p:spPr>
          <a:xfrm>
            <a:off x="314078" y="1296779"/>
            <a:ext cx="11563843" cy="4907222"/>
          </a:xfrm>
          <a:prstGeom prst="rect">
            <a:avLst/>
          </a:prstGeom>
          <a:solidFill>
            <a:schemeClr val="bg1"/>
          </a:solidFill>
        </p:spPr>
        <p:txBody>
          <a:bodyPr/>
          <a:lstStyle>
            <a:lvl1pPr marL="0" indent="0">
              <a:buFontTx/>
              <a:buNone/>
              <a:defRPr sz="2800">
                <a:solidFill>
                  <a:schemeClr val="tx2"/>
                </a:solidFill>
              </a:defRPr>
            </a:lvl1pPr>
          </a:lstStyle>
          <a:p>
            <a:pPr lvl="0"/>
            <a:r>
              <a:rPr lang="en-GB" dirty="0"/>
              <a:t>Click to edit Master text styles</a:t>
            </a:r>
          </a:p>
        </p:txBody>
      </p:sp>
      <p:sp>
        <p:nvSpPr>
          <p:cNvPr id="19" name="Slide Number Placeholder 5">
            <a:extLst>
              <a:ext uri="{FF2B5EF4-FFF2-40B4-BE49-F238E27FC236}">
                <a16:creationId xmlns:a16="http://schemas.microsoft.com/office/drawing/2014/main" id="{40A2780A-8E4D-F3AA-99AC-B7A1681739A2}"/>
              </a:ext>
            </a:extLst>
          </p:cNvPr>
          <p:cNvSpPr>
            <a:spLocks noGrp="1"/>
          </p:cNvSpPr>
          <p:nvPr>
            <p:ph type="sldNum" sz="quarter" idx="4"/>
          </p:nvPr>
        </p:nvSpPr>
        <p:spPr>
          <a:xfrm>
            <a:off x="9547366" y="6474009"/>
            <a:ext cx="456360" cy="365125"/>
          </a:xfrm>
          <a:prstGeom prst="rect">
            <a:avLst/>
          </a:prstGeom>
        </p:spPr>
        <p:txBody>
          <a:bodyPr vert="horz" lIns="91440" tIns="45720" rIns="91440" bIns="45720" rtlCol="0" anchor="ctr"/>
          <a:lstStyle>
            <a:lvl1pPr algn="ctr">
              <a:defRPr sz="1050" b="0" i="0">
                <a:solidFill>
                  <a:schemeClr val="tx1">
                    <a:tint val="75000"/>
                  </a:schemeClr>
                </a:solidFill>
                <a:latin typeface="Arial" panose="020B0604020202020204" pitchFamily="34" charset="0"/>
                <a:ea typeface="BIZ UDPゴシック" panose="020B0400000000000000" pitchFamily="50" charset="-128"/>
              </a:defRPr>
            </a:lvl1pPr>
          </a:lstStyle>
          <a:p>
            <a:fld id="{039C7415-12ED-1F44-BE03-24001F31E4F6}" type="slidenum">
              <a:rPr lang="en-US" smtClean="0"/>
              <a:pPr/>
              <a:t>‹#›</a:t>
            </a:fld>
            <a:endParaRPr lang="en-US" dirty="0"/>
          </a:p>
        </p:txBody>
      </p:sp>
      <p:pic>
        <p:nvPicPr>
          <p:cNvPr id="23" name="Picture 22" descr="Logo&#10;&#10;Description automatically generated">
            <a:extLst>
              <a:ext uri="{FF2B5EF4-FFF2-40B4-BE49-F238E27FC236}">
                <a16:creationId xmlns:a16="http://schemas.microsoft.com/office/drawing/2014/main" id="{4E4B792E-DC40-05C3-0914-F5187A1C5C71}"/>
              </a:ext>
            </a:extLst>
          </p:cNvPr>
          <p:cNvPicPr>
            <a:picLocks noChangeAspect="1"/>
          </p:cNvPicPr>
          <p:nvPr userDrawn="1"/>
        </p:nvPicPr>
        <p:blipFill>
          <a:blip r:embed="rId3"/>
          <a:stretch>
            <a:fillRect/>
          </a:stretch>
        </p:blipFill>
        <p:spPr>
          <a:xfrm>
            <a:off x="124575" y="6474009"/>
            <a:ext cx="1859893" cy="360000"/>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FDCCC773-C472-8746-12B8-2E5E8ECC3FDE}"/>
              </a:ext>
            </a:extLst>
          </p:cNvPr>
          <p:cNvPicPr>
            <a:picLocks noChangeAspect="1"/>
          </p:cNvPicPr>
          <p:nvPr userDrawn="1"/>
        </p:nvPicPr>
        <p:blipFill>
          <a:blip r:embed="rId4"/>
          <a:stretch>
            <a:fillRect/>
          </a:stretch>
        </p:blipFill>
        <p:spPr>
          <a:xfrm>
            <a:off x="10627425" y="228632"/>
            <a:ext cx="1440000" cy="370972"/>
          </a:xfrm>
          <a:prstGeom prst="rect">
            <a:avLst/>
          </a:prstGeom>
        </p:spPr>
      </p:pic>
      <p:sp>
        <p:nvSpPr>
          <p:cNvPr id="4" name="Title 3">
            <a:extLst>
              <a:ext uri="{FF2B5EF4-FFF2-40B4-BE49-F238E27FC236}">
                <a16:creationId xmlns:a16="http://schemas.microsoft.com/office/drawing/2014/main" id="{57E27B97-0DD5-83F2-0F56-ACDEA3A74E24}"/>
              </a:ext>
            </a:extLst>
          </p:cNvPr>
          <p:cNvSpPr>
            <a:spLocks noGrp="1"/>
          </p:cNvSpPr>
          <p:nvPr>
            <p:ph type="title"/>
          </p:nvPr>
        </p:nvSpPr>
        <p:spPr>
          <a:xfrm>
            <a:off x="314078" y="226112"/>
            <a:ext cx="9689648" cy="849331"/>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0018949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Chart layout 2">
    <p:spTree>
      <p:nvGrpSpPr>
        <p:cNvPr id="1" name=""/>
        <p:cNvGrpSpPr/>
        <p:nvPr/>
      </p:nvGrpSpPr>
      <p:grpSpPr>
        <a:xfrm>
          <a:off x="0" y="0"/>
          <a:ext cx="0" cy="0"/>
          <a:chOff x="0" y="0"/>
          <a:chExt cx="0" cy="0"/>
        </a:xfrm>
      </p:grpSpPr>
      <p:cxnSp>
        <p:nvCxnSpPr>
          <p:cNvPr id="34" name="Straight Connector 33">
            <a:extLst>
              <a:ext uri="{FF2B5EF4-FFF2-40B4-BE49-F238E27FC236}">
                <a16:creationId xmlns:a16="http://schemas.microsoft.com/office/drawing/2014/main" id="{B1B8F29D-0C4B-E344-A368-E9F997066CB3}"/>
              </a:ext>
            </a:extLst>
          </p:cNvPr>
          <p:cNvCxnSpPr>
            <a:cxnSpLocks/>
          </p:cNvCxnSpPr>
          <p:nvPr userDrawn="1"/>
        </p:nvCxnSpPr>
        <p:spPr>
          <a:xfrm flipV="1">
            <a:off x="-1604" y="523431"/>
            <a:ext cx="12192000"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10EA5F0E-0C93-AB4B-9A19-7E4F981415A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0" name="Slide Number Placeholder 5">
            <a:extLst>
              <a:ext uri="{FF2B5EF4-FFF2-40B4-BE49-F238E27FC236}">
                <a16:creationId xmlns:a16="http://schemas.microsoft.com/office/drawing/2014/main" id="{A667AB8A-55CC-184A-8331-EEE3B166A01E}"/>
              </a:ext>
            </a:extLst>
          </p:cNvPr>
          <p:cNvSpPr>
            <a:spLocks noGrp="1"/>
          </p:cNvSpPr>
          <p:nvPr>
            <p:ph type="sldNum" sz="quarter" idx="4"/>
          </p:nvPr>
        </p:nvSpPr>
        <p:spPr>
          <a:xfrm>
            <a:off x="7207627" y="6474009"/>
            <a:ext cx="2743200" cy="365125"/>
          </a:xfrm>
          <a:prstGeom prst="rect">
            <a:avLst/>
          </a:prstGeom>
        </p:spPr>
        <p:txBody>
          <a:bodyPr vert="horz" lIns="91440" tIns="45720" rIns="91440" bIns="45720" rtlCol="0" anchor="ctr"/>
          <a:lstStyle>
            <a:lvl1pPr algn="r">
              <a:defRPr sz="1050">
                <a:solidFill>
                  <a:schemeClr val="tx1">
                    <a:tint val="75000"/>
                  </a:schemeClr>
                </a:solidFill>
                <a:latin typeface="Gotham Book" panose="02000604040000020004" pitchFamily="2" charset="0"/>
                <a:ea typeface="BIZ UDPゴシック" panose="020B0400000000000000" pitchFamily="50" charset="-128"/>
              </a:defRPr>
            </a:lvl1pPr>
          </a:lstStyle>
          <a:p>
            <a:fld id="{039C7415-12ED-1F44-BE03-24001F31E4F6}" type="slidenum">
              <a:rPr lang="en-US" smtClean="0"/>
              <a:pPr/>
              <a:t>‹#›</a:t>
            </a:fld>
            <a:endParaRPr lang="en-US" dirty="0"/>
          </a:p>
        </p:txBody>
      </p:sp>
      <p:pic>
        <p:nvPicPr>
          <p:cNvPr id="31" name="Graphic 30">
            <a:extLst>
              <a:ext uri="{FF2B5EF4-FFF2-40B4-BE49-F238E27FC236}">
                <a16:creationId xmlns:a16="http://schemas.microsoft.com/office/drawing/2014/main" id="{47CAE24D-6A7D-A445-978B-9C98EACB20A1}"/>
              </a:ext>
            </a:extLst>
          </p:cNvPr>
          <p:cNvPicPr>
            <a:picLocks noChangeAspect="1"/>
          </p:cNvPicPr>
          <p:nvPr userDrawn="1"/>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42970" b="41818"/>
          <a:stretch/>
        </p:blipFill>
        <p:spPr>
          <a:xfrm>
            <a:off x="10162425" y="6511679"/>
            <a:ext cx="1905000" cy="289784"/>
          </a:xfrm>
          <a:prstGeom prst="rect">
            <a:avLst/>
          </a:prstGeom>
        </p:spPr>
      </p:pic>
      <p:sp>
        <p:nvSpPr>
          <p:cNvPr id="32" name="Rectangle 31">
            <a:extLst>
              <a:ext uri="{FF2B5EF4-FFF2-40B4-BE49-F238E27FC236}">
                <a16:creationId xmlns:a16="http://schemas.microsoft.com/office/drawing/2014/main" id="{D7CAD733-0D74-BB43-95CB-797A4D495DB1}"/>
              </a:ext>
            </a:extLst>
          </p:cNvPr>
          <p:cNvSpPr>
            <a:spLocks/>
          </p:cNvSpPr>
          <p:nvPr userDrawn="1"/>
        </p:nvSpPr>
        <p:spPr>
          <a:xfrm>
            <a:off x="222988" y="6533946"/>
            <a:ext cx="3556423" cy="215444"/>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800" b="0" i="0" kern="1200" dirty="0">
                <a:solidFill>
                  <a:schemeClr val="tx1">
                    <a:lumMod val="65000"/>
                    <a:lumOff val="35000"/>
                  </a:schemeClr>
                </a:solidFill>
                <a:latin typeface="Gotham 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33" name="Straight Connector 32">
            <a:extLst>
              <a:ext uri="{FF2B5EF4-FFF2-40B4-BE49-F238E27FC236}">
                <a16:creationId xmlns:a16="http://schemas.microsoft.com/office/drawing/2014/main" id="{B931BECA-BD24-D747-BEFA-EA75BC469F07}"/>
              </a:ext>
            </a:extLst>
          </p:cNvPr>
          <p:cNvCxnSpPr>
            <a:cxnSpLocks/>
          </p:cNvCxnSpPr>
          <p:nvPr userDrawn="1"/>
        </p:nvCxnSpPr>
        <p:spPr>
          <a:xfrm flipV="1">
            <a:off x="0" y="6425338"/>
            <a:ext cx="12192000"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CE7ABED8-8575-4E34-BD6A-BA71113265B9}"/>
              </a:ext>
            </a:extLst>
          </p:cNvPr>
          <p:cNvSpPr>
            <a:spLocks noGrp="1"/>
          </p:cNvSpPr>
          <p:nvPr>
            <p:ph type="title"/>
          </p:nvPr>
        </p:nvSpPr>
        <p:spPr>
          <a:xfrm>
            <a:off x="205812" y="177119"/>
            <a:ext cx="10515600" cy="438178"/>
          </a:xfrm>
          <a:prstGeom prst="rect">
            <a:avLst/>
          </a:prstGeom>
        </p:spPr>
        <p:txBody>
          <a:bodyPr/>
          <a:lstStyle>
            <a:lvl1pPr>
              <a:defRPr sz="2800" b="1" spc="-100" baseline="0">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Tree>
    <p:extLst>
      <p:ext uri="{BB962C8B-B14F-4D97-AF65-F5344CB8AC3E}">
        <p14:creationId xmlns:p14="http://schemas.microsoft.com/office/powerpoint/2010/main" val="2366282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Slide">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E705F317-D8EF-B043-89D8-CF1D0FAD3386}"/>
              </a:ext>
            </a:extLst>
          </p:cNvPr>
          <p:cNvSpPr/>
          <p:nvPr userDrawn="1"/>
        </p:nvSpPr>
        <p:spPr>
          <a:xfrm>
            <a:off x="1026607" y="0"/>
            <a:ext cx="11165393" cy="6858000"/>
          </a:xfrm>
          <a:prstGeom prst="rect">
            <a:avLst/>
          </a:prstGeom>
          <a:gradFill>
            <a:gsLst>
              <a:gs pos="0">
                <a:srgbClr val="0477C3"/>
              </a:gs>
              <a:gs pos="99000">
                <a:srgbClr val="26B5F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pic>
        <p:nvPicPr>
          <p:cNvPr id="4" name="Picture 21">
            <a:extLst>
              <a:ext uri="{FF2B5EF4-FFF2-40B4-BE49-F238E27FC236}">
                <a16:creationId xmlns:a16="http://schemas.microsoft.com/office/drawing/2014/main" id="{B0D192A8-D35A-4642-85DB-2BAFF6E5C0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0963" t="5730" b="35128"/>
          <a:stretch/>
        </p:blipFill>
        <p:spPr>
          <a:xfrm>
            <a:off x="0" y="0"/>
            <a:ext cx="9043416" cy="6858000"/>
          </a:xfrm>
          <a:prstGeom prst="rect">
            <a:avLst/>
          </a:prstGeom>
        </p:spPr>
      </p:pic>
      <p:sp>
        <p:nvSpPr>
          <p:cNvPr id="2" name="タイトル 1">
            <a:extLst>
              <a:ext uri="{FF2B5EF4-FFF2-40B4-BE49-F238E27FC236}">
                <a16:creationId xmlns:a16="http://schemas.microsoft.com/office/drawing/2014/main" id="{F276B591-54AC-6E4E-B707-84C22C4F7438}"/>
              </a:ext>
            </a:extLst>
          </p:cNvPr>
          <p:cNvSpPr>
            <a:spLocks noGrp="1"/>
          </p:cNvSpPr>
          <p:nvPr>
            <p:ph type="title"/>
          </p:nvPr>
        </p:nvSpPr>
        <p:spPr>
          <a:xfrm>
            <a:off x="360000" y="2340000"/>
            <a:ext cx="8640000" cy="2520000"/>
          </a:xfrm>
        </p:spPr>
        <p:txBody>
          <a:bodyPr/>
          <a:lstStyle/>
          <a:p>
            <a:r>
              <a:rPr kumimoji="1" lang="ja-JP" altLang="en-US"/>
              <a:t>マスター タイトルの書式設定</a:t>
            </a:r>
          </a:p>
        </p:txBody>
      </p:sp>
      <p:sp>
        <p:nvSpPr>
          <p:cNvPr id="6" name="テキスト プレースホルダー 5">
            <a:extLst>
              <a:ext uri="{FF2B5EF4-FFF2-40B4-BE49-F238E27FC236}">
                <a16:creationId xmlns:a16="http://schemas.microsoft.com/office/drawing/2014/main" id="{B2E42CEF-038C-3245-A205-710706CA8876}"/>
              </a:ext>
            </a:extLst>
          </p:cNvPr>
          <p:cNvSpPr>
            <a:spLocks noGrp="1"/>
          </p:cNvSpPr>
          <p:nvPr>
            <p:ph type="body" sz="quarter" idx="10"/>
          </p:nvPr>
        </p:nvSpPr>
        <p:spPr>
          <a:xfrm>
            <a:off x="360363" y="5040000"/>
            <a:ext cx="8640000" cy="108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Tree>
    <p:extLst>
      <p:ext uri="{BB962C8B-B14F-4D97-AF65-F5344CB8AC3E}">
        <p14:creationId xmlns:p14="http://schemas.microsoft.com/office/powerpoint/2010/main" val="2756191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ubTitleSlide">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E705F317-D8EF-B043-89D8-CF1D0FAD3386}"/>
              </a:ext>
            </a:extLst>
          </p:cNvPr>
          <p:cNvSpPr/>
          <p:nvPr userDrawn="1"/>
        </p:nvSpPr>
        <p:spPr>
          <a:xfrm>
            <a:off x="1026607" y="0"/>
            <a:ext cx="11165393" cy="6858000"/>
          </a:xfrm>
          <a:prstGeom prst="rect">
            <a:avLst/>
          </a:prstGeom>
          <a:gradFill>
            <a:gsLst>
              <a:gs pos="0">
                <a:srgbClr val="0477C3"/>
              </a:gs>
              <a:gs pos="99000">
                <a:srgbClr val="26B5F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pic>
        <p:nvPicPr>
          <p:cNvPr id="4" name="Picture 21">
            <a:extLst>
              <a:ext uri="{FF2B5EF4-FFF2-40B4-BE49-F238E27FC236}">
                <a16:creationId xmlns:a16="http://schemas.microsoft.com/office/drawing/2014/main" id="{B0D192A8-D35A-4642-85DB-2BAFF6E5C0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0963" t="5730" b="35128"/>
          <a:stretch/>
        </p:blipFill>
        <p:spPr>
          <a:xfrm>
            <a:off x="0" y="0"/>
            <a:ext cx="9043416" cy="6858000"/>
          </a:xfrm>
          <a:prstGeom prst="rect">
            <a:avLst/>
          </a:prstGeom>
        </p:spPr>
      </p:pic>
      <p:sp>
        <p:nvSpPr>
          <p:cNvPr id="6" name="テキスト プレースホルダー 5">
            <a:extLst>
              <a:ext uri="{FF2B5EF4-FFF2-40B4-BE49-F238E27FC236}">
                <a16:creationId xmlns:a16="http://schemas.microsoft.com/office/drawing/2014/main" id="{B2E42CEF-038C-3245-A205-710706CA8876}"/>
              </a:ext>
            </a:extLst>
          </p:cNvPr>
          <p:cNvSpPr>
            <a:spLocks noGrp="1"/>
          </p:cNvSpPr>
          <p:nvPr>
            <p:ph type="body" sz="quarter" idx="10"/>
          </p:nvPr>
        </p:nvSpPr>
        <p:spPr>
          <a:xfrm>
            <a:off x="360363" y="4299336"/>
            <a:ext cx="8640000" cy="1080000"/>
          </a:xfrm>
        </p:spPr>
        <p:txBody>
          <a:bodyPr>
            <a:noAutofit/>
          </a:bodyPr>
          <a:lstStyle>
            <a:lvl1pPr>
              <a:defRPr sz="3200"/>
            </a:lvl1pPr>
            <a:lvl2pPr>
              <a:defRPr sz="3200"/>
            </a:lvl2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spTree>
    <p:extLst>
      <p:ext uri="{BB962C8B-B14F-4D97-AF65-F5344CB8AC3E}">
        <p14:creationId xmlns:p14="http://schemas.microsoft.com/office/powerpoint/2010/main" val="2636106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第６レベル</a:t>
            </a:r>
            <a:endParaRPr kumimoji="1" lang="en-US" altLang="ja-JP" dirty="0"/>
          </a:p>
          <a:p>
            <a:pPr lvl="6"/>
            <a:r>
              <a:rPr kumimoji="1" lang="ja-JP" altLang="en-US" dirty="0"/>
              <a:t>第７レベル</a:t>
            </a:r>
            <a:endParaRPr kumimoji="1" lang="en-US" altLang="ja-JP" dirty="0"/>
          </a:p>
          <a:p>
            <a:pPr lvl="7"/>
            <a:r>
              <a:rPr kumimoji="1" lang="ja-JP" altLang="en-US" dirty="0"/>
              <a:t>第８レベル</a:t>
            </a:r>
            <a:endParaRPr kumimoji="1" lang="en-US" altLang="ja-JP" dirty="0"/>
          </a:p>
          <a:p>
            <a:pPr lvl="8"/>
            <a:r>
              <a:rPr kumimoji="1" lang="ja-JP" altLang="en-US" dirty="0"/>
              <a:t>第９レベル</a:t>
            </a:r>
          </a:p>
        </p:txBody>
      </p:sp>
    </p:spTree>
    <p:extLst>
      <p:ext uri="{BB962C8B-B14F-4D97-AF65-F5344CB8AC3E}">
        <p14:creationId xmlns:p14="http://schemas.microsoft.com/office/powerpoint/2010/main" val="1765148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1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p:txBody>
          <a:bodyPr>
            <a:normAutofit/>
          </a:bodyPr>
          <a:lstStyle>
            <a:lvl1pPr marL="285750" indent="-285750">
              <a:buFont typeface="Arial" panose="020B0604020202020204" pitchFamily="34" charset="0"/>
              <a:buChar char="•"/>
              <a:defRPr sz="2800"/>
            </a:lvl1pPr>
            <a:lvl2pPr marL="539750" indent="-285750">
              <a:buFont typeface="Arial" panose="020B0604020202020204" pitchFamily="34" charset="0"/>
              <a:buChar char="•"/>
              <a:defRPr sz="2400"/>
            </a:lvl2pPr>
            <a:lvl3pPr marL="804863" indent="-228600">
              <a:defRPr sz="2400"/>
            </a:lvl3pPr>
            <a:lvl4pPr marL="1079500" indent="-261938">
              <a:defRPr sz="2400" b="0"/>
            </a:lvl4pPr>
            <a:lvl5pPr marL="1435100" indent="-285750">
              <a:buFont typeface="Arial" panose="020B0604020202020204" pitchFamily="34" charset="0"/>
              <a:buChar char="•"/>
              <a:defRPr sz="2000"/>
            </a:lvl5pPr>
            <a:lvl6pPr>
              <a:defRPr sz="2000"/>
            </a:lvl6pPr>
            <a:lvl7pPr>
              <a:defRPr sz="2000"/>
            </a:lvl7pPr>
            <a:lvl8pPr>
              <a:defRPr sz="2000"/>
            </a:lvl8pPr>
            <a:lvl9pPr>
              <a:defRPr sz="1600"/>
            </a:lvl9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第６レベル</a:t>
            </a:r>
            <a:endParaRPr kumimoji="1" lang="en-US" altLang="ja-JP" dirty="0"/>
          </a:p>
          <a:p>
            <a:pPr lvl="6"/>
            <a:r>
              <a:rPr kumimoji="1" lang="ja-JP" altLang="en-US" dirty="0"/>
              <a:t>第７レベル</a:t>
            </a:r>
            <a:endParaRPr kumimoji="1" lang="en-US" altLang="ja-JP" dirty="0"/>
          </a:p>
          <a:p>
            <a:pPr lvl="7"/>
            <a:r>
              <a:rPr kumimoji="1" lang="ja-JP" altLang="en-US" dirty="0"/>
              <a:t>第８レベル</a:t>
            </a:r>
            <a:endParaRPr kumimoji="1" lang="en-US" altLang="ja-JP" dirty="0"/>
          </a:p>
          <a:p>
            <a:pPr lvl="8"/>
            <a:r>
              <a:rPr kumimoji="1" lang="ja-JP" altLang="en-US" dirty="0"/>
              <a:t>第９レベル</a:t>
            </a:r>
          </a:p>
        </p:txBody>
      </p:sp>
    </p:spTree>
    <p:extLst>
      <p:ext uri="{BB962C8B-B14F-4D97-AF65-F5344CB8AC3E}">
        <p14:creationId xmlns:p14="http://schemas.microsoft.com/office/powerpoint/2010/main" val="3205019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boxPlus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8" y="1260000"/>
            <a:ext cx="684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7560000" y="1260000"/>
            <a:ext cx="4320000" cy="5040000"/>
          </a:xfrm>
          <a:ln w="28575">
            <a:solidFill>
              <a:schemeClr val="tx1">
                <a:lumMod val="50000"/>
                <a:lumOff val="50000"/>
              </a:schemeClr>
            </a:solidFill>
          </a:ln>
        </p:spPr>
        <p:txBody>
          <a:bodyPr lIns="108000" tIns="144000" rIns="108000" bIns="144000">
            <a:normAutofit/>
          </a:bodyPr>
          <a:lstStyle>
            <a:lvl1pPr>
              <a:defRPr sz="1600"/>
            </a:lvl1pPr>
            <a:lvl2pPr>
              <a:defRPr sz="1600"/>
            </a:lvl2pPr>
            <a:lvl3pPr>
              <a:defRPr sz="1600"/>
            </a:lvl3pPr>
            <a:lvl4pPr>
              <a:defRPr sz="1600"/>
            </a:lvl4pPr>
            <a:lvl5pPr>
              <a:defRPr sz="1200"/>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098579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boxH">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8" y="1260000"/>
            <a:ext cx="558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000"/>
            <a:ext cx="558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3172953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boxV">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7" y="1259995"/>
            <a:ext cx="11519999"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8" y="3780000"/>
            <a:ext cx="11520002" cy="23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6055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8" name="Straight Connector 10">
            <a:extLst>
              <a:ext uri="{FF2B5EF4-FFF2-40B4-BE49-F238E27FC236}">
                <a16:creationId xmlns:a16="http://schemas.microsoft.com/office/drawing/2014/main" id="{9FC607E8-D28A-CD4D-B5C1-133121FD240D}"/>
              </a:ext>
            </a:extLst>
          </p:cNvPr>
          <p:cNvCxnSpPr/>
          <p:nvPr userDrawn="1"/>
        </p:nvCxnSpPr>
        <p:spPr>
          <a:xfrm>
            <a:off x="0" y="6425337"/>
            <a:ext cx="1219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 name="Group 2">
            <a:extLst>
              <a:ext uri="{FF2B5EF4-FFF2-40B4-BE49-F238E27FC236}">
                <a16:creationId xmlns:a16="http://schemas.microsoft.com/office/drawing/2014/main" id="{83553563-A89E-8A4B-9585-1CB6E94E27B2}"/>
              </a:ext>
            </a:extLst>
          </p:cNvPr>
          <p:cNvGrpSpPr/>
          <p:nvPr userDrawn="1"/>
        </p:nvGrpSpPr>
        <p:grpSpPr>
          <a:xfrm>
            <a:off x="0" y="5974464"/>
            <a:ext cx="901960" cy="883534"/>
            <a:chOff x="0" y="5974464"/>
            <a:chExt cx="901960" cy="883534"/>
          </a:xfrm>
        </p:grpSpPr>
        <p:sp>
          <p:nvSpPr>
            <p:cNvPr id="18" name="Rectangle 12">
              <a:extLst>
                <a:ext uri="{FF2B5EF4-FFF2-40B4-BE49-F238E27FC236}">
                  <a16:creationId xmlns:a16="http://schemas.microsoft.com/office/drawing/2014/main" id="{BD62325F-5E1D-5B4F-B86D-43C909376C28}"/>
                </a:ext>
              </a:extLst>
            </p:cNvPr>
            <p:cNvSpPr/>
            <p:nvPr userDrawn="1"/>
          </p:nvSpPr>
          <p:spPr>
            <a:xfrm>
              <a:off x="0" y="6361235"/>
              <a:ext cx="901960" cy="496763"/>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BIZ UDPゴシック" panose="020B0400000000000000" pitchFamily="50" charset="-128"/>
                <a:ea typeface="BIZ UDPゴシック" panose="020B0400000000000000" pitchFamily="50" charset="-128"/>
                <a:cs typeface="+mn-cs"/>
              </a:endParaRPr>
            </a:p>
          </p:txBody>
        </p:sp>
        <p:sp>
          <p:nvSpPr>
            <p:cNvPr id="19" name="Triangle 16">
              <a:extLst>
                <a:ext uri="{FF2B5EF4-FFF2-40B4-BE49-F238E27FC236}">
                  <a16:creationId xmlns:a16="http://schemas.microsoft.com/office/drawing/2014/main" id="{3684D3D9-8D65-A441-B094-FB48735B1B8C}"/>
                </a:ext>
              </a:extLst>
            </p:cNvPr>
            <p:cNvSpPr/>
            <p:nvPr userDrawn="1"/>
          </p:nvSpPr>
          <p:spPr>
            <a:xfrm rot="5403736">
              <a:off x="42256" y="6050921"/>
              <a:ext cx="883138" cy="730223"/>
            </a:xfrm>
            <a:prstGeom prst="triangle">
              <a:avLst>
                <a:gd name="adj" fmla="val 50938"/>
              </a:avLst>
            </a:prstGeom>
            <a:solidFill>
              <a:srgbClr val="69B3E1">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BIZ UDPゴシック" panose="020B0400000000000000" pitchFamily="50" charset="-128"/>
                <a:ea typeface="BIZ UDPゴシック" panose="020B0400000000000000" pitchFamily="50" charset="-128"/>
                <a:cs typeface="+mn-cs"/>
              </a:endParaRPr>
            </a:p>
          </p:txBody>
        </p:sp>
        <p:sp>
          <p:nvSpPr>
            <p:cNvPr id="20" name="Triangle 17">
              <a:extLst>
                <a:ext uri="{FF2B5EF4-FFF2-40B4-BE49-F238E27FC236}">
                  <a16:creationId xmlns:a16="http://schemas.microsoft.com/office/drawing/2014/main" id="{EC88CC1E-9526-DD4E-ABC3-C6D7DA68FA0B}"/>
                </a:ext>
              </a:extLst>
            </p:cNvPr>
            <p:cNvSpPr/>
            <p:nvPr userDrawn="1"/>
          </p:nvSpPr>
          <p:spPr>
            <a:xfrm rot="4815961">
              <a:off x="123472" y="6121582"/>
              <a:ext cx="750729" cy="689237"/>
            </a:xfrm>
            <a:prstGeom prst="triangle">
              <a:avLst/>
            </a:prstGeom>
            <a:gradFill>
              <a:gsLst>
                <a:gs pos="0">
                  <a:srgbClr val="0477C3"/>
                </a:gs>
                <a:gs pos="99000">
                  <a:srgbClr val="26B5F7"/>
                </a:gs>
              </a:gsLst>
              <a:lin ang="108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21" name="Graphic 4">
            <a:extLst>
              <a:ext uri="{FF2B5EF4-FFF2-40B4-BE49-F238E27FC236}">
                <a16:creationId xmlns:a16="http://schemas.microsoft.com/office/drawing/2014/main" id="{45ADAF07-2384-3B41-8CFA-72BF4C8A8E62}"/>
              </a:ext>
            </a:extLst>
          </p:cNvPr>
          <p:cNvPicPr>
            <a:picLocks noChangeAspect="1"/>
          </p:cNvPicPr>
          <p:nvPr userDrawn="1"/>
        </p:nvPicPr>
        <p:blipFill rotWithShape="1">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rcRect t="42970" b="41818"/>
          <a:stretch/>
        </p:blipFill>
        <p:spPr>
          <a:xfrm>
            <a:off x="10002932" y="6511679"/>
            <a:ext cx="1905000" cy="289784"/>
          </a:xfrm>
          <a:prstGeom prst="rect">
            <a:avLst/>
          </a:prstGeom>
        </p:spPr>
      </p:pic>
      <p:sp>
        <p:nvSpPr>
          <p:cNvPr id="2" name="タイトル プレースホルダー 1">
            <a:extLst>
              <a:ext uri="{FF2B5EF4-FFF2-40B4-BE49-F238E27FC236}">
                <a16:creationId xmlns:a16="http://schemas.microsoft.com/office/drawing/2014/main" id="{9D4CE606-B8EC-2A4B-AB2E-247DF0FC3008}"/>
              </a:ext>
            </a:extLst>
          </p:cNvPr>
          <p:cNvSpPr>
            <a:spLocks noGrp="1"/>
          </p:cNvSpPr>
          <p:nvPr>
            <p:ph type="title"/>
          </p:nvPr>
        </p:nvSpPr>
        <p:spPr>
          <a:xfrm>
            <a:off x="360000" y="360000"/>
            <a:ext cx="11520000" cy="720000"/>
          </a:xfrm>
          <a:prstGeom prst="rect">
            <a:avLst/>
          </a:prstGeom>
        </p:spPr>
        <p:txBody>
          <a:bodyPr vert="horz" lIns="91440" tIns="45720" rIns="91440" bIns="45720" rtlCol="0" anchor="b">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88204384-1750-D64D-8340-B1E7AF13CAB8}"/>
              </a:ext>
            </a:extLst>
          </p:cNvPr>
          <p:cNvSpPr>
            <a:spLocks noGrp="1"/>
          </p:cNvSpPr>
          <p:nvPr>
            <p:ph type="body" idx="1"/>
          </p:nvPr>
        </p:nvSpPr>
        <p:spPr>
          <a:xfrm>
            <a:off x="360000" y="1260000"/>
            <a:ext cx="11520000" cy="5040000"/>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第６レベル</a:t>
            </a:r>
            <a:endParaRPr kumimoji="1" lang="en-US" altLang="ja-JP" dirty="0"/>
          </a:p>
          <a:p>
            <a:pPr lvl="6"/>
            <a:r>
              <a:rPr kumimoji="1" lang="ja-JP" altLang="en-US" dirty="0"/>
              <a:t>第７レベル</a:t>
            </a:r>
            <a:endParaRPr kumimoji="1" lang="en-US" altLang="ja-JP" dirty="0"/>
          </a:p>
          <a:p>
            <a:pPr lvl="7"/>
            <a:r>
              <a:rPr kumimoji="1" lang="ja-JP" altLang="en-US" dirty="0"/>
              <a:t>第８レベル</a:t>
            </a:r>
            <a:endParaRPr kumimoji="1" lang="en-US" altLang="ja-JP" dirty="0"/>
          </a:p>
          <a:p>
            <a:pPr lvl="8"/>
            <a:r>
              <a:rPr kumimoji="1" lang="ja-JP" altLang="en-US" dirty="0"/>
              <a:t>第９レベル</a:t>
            </a:r>
          </a:p>
        </p:txBody>
      </p:sp>
      <p:cxnSp>
        <p:nvCxnSpPr>
          <p:cNvPr id="9" name="Straight Connector 22">
            <a:extLst>
              <a:ext uri="{FF2B5EF4-FFF2-40B4-BE49-F238E27FC236}">
                <a16:creationId xmlns:a16="http://schemas.microsoft.com/office/drawing/2014/main" id="{8C284A0E-76DE-2447-AD98-BB107407051B}"/>
              </a:ext>
            </a:extLst>
          </p:cNvPr>
          <p:cNvCxnSpPr/>
          <p:nvPr userDrawn="1"/>
        </p:nvCxnSpPr>
        <p:spPr>
          <a:xfrm>
            <a:off x="9922635" y="6562483"/>
            <a:ext cx="0" cy="180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14">
            <a:extLst>
              <a:ext uri="{FF2B5EF4-FFF2-40B4-BE49-F238E27FC236}">
                <a16:creationId xmlns:a16="http://schemas.microsoft.com/office/drawing/2014/main" id="{1C42F989-6E79-B945-9097-6DC4C116A86E}"/>
              </a:ext>
            </a:extLst>
          </p:cNvPr>
          <p:cNvSpPr>
            <a:spLocks/>
          </p:cNvSpPr>
          <p:nvPr userDrawn="1"/>
        </p:nvSpPr>
        <p:spPr>
          <a:xfrm>
            <a:off x="788683" y="6544761"/>
            <a:ext cx="4046942" cy="230832"/>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900" b="0" i="0" kern="1200" dirty="0">
                <a:solidFill>
                  <a:schemeClr val="tx1">
                    <a:lumMod val="50000"/>
                    <a:lumOff val="50000"/>
                  </a:schemeClr>
                </a:solidFill>
                <a:latin typeface="Gotham-Book" panose="02000604040000020004" pitchFamily="2" charset="0"/>
                <a:ea typeface="BIZ UDPゴシック" panose="020B0400000000000000" pitchFamily="50" charset="-128"/>
                <a:cs typeface="Arial" panose="020B0604020202020204" pitchFamily="34" charset="0"/>
              </a:rPr>
              <a:t>Copyright © 2022 HCL Technologies Limited  |  www.hcltechsw.com</a:t>
            </a:r>
          </a:p>
        </p:txBody>
      </p:sp>
      <p:sp>
        <p:nvSpPr>
          <p:cNvPr id="11" name="Rectangle 14">
            <a:extLst>
              <a:ext uri="{FF2B5EF4-FFF2-40B4-BE49-F238E27FC236}">
                <a16:creationId xmlns:a16="http://schemas.microsoft.com/office/drawing/2014/main" id="{F915D493-BC8B-F944-81BE-6FD10949A5FE}"/>
              </a:ext>
            </a:extLst>
          </p:cNvPr>
          <p:cNvSpPr>
            <a:spLocks/>
          </p:cNvSpPr>
          <p:nvPr userDrawn="1"/>
        </p:nvSpPr>
        <p:spPr>
          <a:xfrm>
            <a:off x="9493218" y="6502442"/>
            <a:ext cx="299121" cy="276999"/>
          </a:xfrm>
          <a:prstGeom prst="rect">
            <a:avLst/>
          </a:prstGeom>
          <a:noFill/>
          <a:ln>
            <a:noFill/>
          </a:ln>
        </p:spPr>
        <p:txBody>
          <a:bodyPr wrap="none" rIns="0" anchor="b">
            <a:spAutoFit/>
          </a:bodyPr>
          <a:lstStyle/>
          <a:p>
            <a:pPr lvl="0" algn="r" defTabSz="1217613" rtl="0" eaLnBrk="1" fontAlgn="base" hangingPunct="1">
              <a:spcBef>
                <a:spcPct val="0"/>
              </a:spcBef>
              <a:spcAft>
                <a:spcPct val="0"/>
              </a:spcAft>
            </a:pPr>
            <a:fld id="{E1128283-FF6F-CF40-82B3-7FDB8479E3F3}" type="slidenum">
              <a:rPr lang="en-US" sz="1200" b="0" i="0" kern="1200" smtClean="0">
                <a:solidFill>
                  <a:schemeClr val="tx1">
                    <a:lumMod val="50000"/>
                    <a:lumOff val="50000"/>
                  </a:schemeClr>
                </a:solidFill>
                <a:latin typeface="Gotham-Book" panose="02000504050000020004" pitchFamily="2" charset="0"/>
                <a:ea typeface="BIZ UDPゴシック" panose="020B0400000000000000" pitchFamily="50" charset="-128"/>
                <a:cs typeface="Arial" panose="020B0604020202020204" pitchFamily="34" charset="0"/>
              </a:rPr>
              <a:pPr lvl="0" algn="r" defTabSz="1217613" rtl="0" eaLnBrk="1" fontAlgn="base" hangingPunct="1">
                <a:spcBef>
                  <a:spcPct val="0"/>
                </a:spcBef>
                <a:spcAft>
                  <a:spcPct val="0"/>
                </a:spcAft>
              </a:pPr>
              <a:t>‹#›</a:t>
            </a:fld>
            <a:endParaRPr lang="en-US" sz="1200" b="0" i="0" kern="1200" dirty="0">
              <a:solidFill>
                <a:schemeClr val="tx1">
                  <a:lumMod val="50000"/>
                  <a:lumOff val="50000"/>
                </a:schemeClr>
              </a:solidFill>
              <a:latin typeface="Gotham-Book" panose="02000504050000020004" pitchFamily="2" charset="0"/>
              <a:ea typeface="BIZ UDPゴシック" panose="020B0400000000000000" pitchFamily="50" charset="-128"/>
              <a:cs typeface="Arial" panose="020B0604020202020204" pitchFamily="34" charset="0"/>
            </a:endParaRPr>
          </a:p>
        </p:txBody>
      </p:sp>
      <p:pic>
        <p:nvPicPr>
          <p:cNvPr id="22" name="Picture 14">
            <a:extLst>
              <a:ext uri="{FF2B5EF4-FFF2-40B4-BE49-F238E27FC236}">
                <a16:creationId xmlns:a16="http://schemas.microsoft.com/office/drawing/2014/main" id="{9BD94ABC-5C1D-C441-8C93-0250DE03881D}"/>
              </a:ext>
            </a:extLst>
          </p:cNvPr>
          <p:cNvPicPr>
            <a:picLocks noChangeAspect="1"/>
          </p:cNvPicPr>
          <p:nvPr userDrawn="1"/>
        </p:nvPicPr>
        <p:blipFill>
          <a:blip r:embed="rId32"/>
          <a:stretch>
            <a:fillRect/>
          </a:stretch>
        </p:blipFill>
        <p:spPr>
          <a:xfrm>
            <a:off x="11116235" y="161367"/>
            <a:ext cx="806823" cy="112580"/>
          </a:xfrm>
          <a:prstGeom prst="rect">
            <a:avLst/>
          </a:prstGeom>
        </p:spPr>
      </p:pic>
    </p:spTree>
    <p:extLst>
      <p:ext uri="{BB962C8B-B14F-4D97-AF65-F5344CB8AC3E}">
        <p14:creationId xmlns:p14="http://schemas.microsoft.com/office/powerpoint/2010/main" val="3383977117"/>
      </p:ext>
    </p:extLst>
  </p:cSld>
  <p:clrMap bg1="lt1" tx1="dk1" bg2="lt2" tx2="dk2" accent1="accent1" accent2="accent2" accent3="accent3" accent4="accent4" accent5="accent5" accent6="accent6" hlink="hlink" folHlink="folHlink"/>
  <p:sldLayoutIdLst>
    <p:sldLayoutId id="2147483837" r:id="rId1"/>
    <p:sldLayoutId id="2147483846" r:id="rId2"/>
    <p:sldLayoutId id="2147483847" r:id="rId3"/>
    <p:sldLayoutId id="2147483848" r:id="rId4"/>
    <p:sldLayoutId id="2147483839" r:id="rId5"/>
    <p:sldLayoutId id="2147483924" r:id="rId6"/>
    <p:sldLayoutId id="2147483859" r:id="rId7"/>
    <p:sldLayoutId id="2147483840" r:id="rId8"/>
    <p:sldLayoutId id="2147483855" r:id="rId9"/>
    <p:sldLayoutId id="2147483852" r:id="rId10"/>
    <p:sldLayoutId id="2147483853" r:id="rId11"/>
    <p:sldLayoutId id="2147483854" r:id="rId12"/>
    <p:sldLayoutId id="2147483857" r:id="rId13"/>
    <p:sldLayoutId id="2147483858" r:id="rId14"/>
    <p:sldLayoutId id="2147483856" r:id="rId15"/>
    <p:sldLayoutId id="2147483851" r:id="rId16"/>
    <p:sldLayoutId id="2147483849" r:id="rId17"/>
    <p:sldLayoutId id="2147483843" r:id="rId18"/>
    <p:sldLayoutId id="2147483841" r:id="rId19"/>
    <p:sldLayoutId id="2147483842" r:id="rId20"/>
    <p:sldLayoutId id="2147483844" r:id="rId21"/>
    <p:sldLayoutId id="2147483845" r:id="rId22"/>
    <p:sldLayoutId id="2147483860" r:id="rId23"/>
    <p:sldLayoutId id="2147483850" r:id="rId24"/>
    <p:sldLayoutId id="2147483862" r:id="rId25"/>
    <p:sldLayoutId id="2147483861" r:id="rId26"/>
    <p:sldLayoutId id="2147483926" r:id="rId27"/>
    <p:sldLayoutId id="2147483927" r:id="rId28"/>
  </p:sldLayoutIdLst>
  <p:txStyles>
    <p:titleStyle>
      <a:lvl1pPr algn="l" defTabSz="914400" rtl="0" eaLnBrk="1" latinLnBrk="0" hangingPunct="1">
        <a:lnSpc>
          <a:spcPct val="90000"/>
        </a:lnSpc>
        <a:spcBef>
          <a:spcPct val="0"/>
        </a:spcBef>
        <a:buNone/>
        <a:defRPr kumimoji="1" sz="3200" b="1" kern="1200">
          <a:solidFill>
            <a:schemeClr val="accent3"/>
          </a:solidFill>
          <a:latin typeface="BIZ UDPゴシック" panose="020B0400000000000000" pitchFamily="50" charset="-128"/>
          <a:ea typeface="BIZ UDPゴシック" panose="020B0400000000000000" pitchFamily="50" charset="-128"/>
          <a:cs typeface="+mj-cs"/>
        </a:defRPr>
      </a:lvl1pPr>
    </p:titleStyle>
    <p:body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800" b="1" kern="1200" spc="0">
          <a:solidFill>
            <a:schemeClr val="tx1"/>
          </a:solidFill>
          <a:latin typeface="BIZ UDPゴシック" panose="020B0400000000000000" pitchFamily="50" charset="-128"/>
          <a:ea typeface="BIZ UDPゴシック" panose="020B0400000000000000" pitchFamily="50" charset="-128"/>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800" kern="1200" spc="0">
          <a:solidFill>
            <a:schemeClr val="tx1"/>
          </a:solidFill>
          <a:latin typeface="BIZ UDPゴシック" panose="020B0400000000000000" pitchFamily="50" charset="-128"/>
          <a:ea typeface="BIZ UDPゴシック" panose="020B0400000000000000" pitchFamily="50" charset="-128"/>
          <a:cs typeface="+mn-cs"/>
        </a:defRPr>
      </a:lvl2pPr>
      <a:lvl3pPr marL="273050" indent="-228600" algn="l" defTabSz="914400" rtl="0" eaLnBrk="1" latinLnBrk="0" hangingPunct="1">
        <a:lnSpc>
          <a:spcPct val="110000"/>
        </a:lnSpc>
        <a:spcBef>
          <a:spcPts val="300"/>
        </a:spcBef>
        <a:spcAft>
          <a:spcPts val="0"/>
        </a:spcAft>
        <a:buClr>
          <a:schemeClr val="accent3"/>
        </a:buClr>
        <a:buFont typeface="Wingdings" pitchFamily="2" charset="2"/>
        <a:buChar char="n"/>
        <a:tabLst/>
        <a:defRPr kumimoji="1" sz="1800" kern="1200" spc="0">
          <a:solidFill>
            <a:schemeClr val="tx1"/>
          </a:solidFill>
          <a:latin typeface="BIZ UDPゴシック" panose="020B0400000000000000" pitchFamily="50" charset="-128"/>
          <a:ea typeface="BIZ UDPゴシック" panose="020B0400000000000000" pitchFamily="50" charset="-128"/>
          <a:cs typeface="+mn-cs"/>
        </a:defRPr>
      </a:lvl3pPr>
      <a:lvl4pPr marL="273050" indent="-261938" algn="l" defTabSz="914400" rtl="0" eaLnBrk="1" latinLnBrk="0" hangingPunct="1">
        <a:lnSpc>
          <a:spcPct val="110000"/>
        </a:lnSpc>
        <a:spcBef>
          <a:spcPts val="300"/>
        </a:spcBef>
        <a:spcAft>
          <a:spcPts val="0"/>
        </a:spcAft>
        <a:buClr>
          <a:schemeClr val="accent3"/>
        </a:buClr>
        <a:buFont typeface="Zapf Dingbats"/>
        <a:buChar char="➔"/>
        <a:tabLst/>
        <a:defRPr kumimoji="1" sz="1800" b="1" kern="1200" spc="0">
          <a:solidFill>
            <a:schemeClr val="tx1"/>
          </a:solidFill>
          <a:latin typeface="BIZ UDPゴシック" panose="020B0400000000000000" pitchFamily="50" charset="-128"/>
          <a:ea typeface="BIZ UDPゴシック" panose="020B0400000000000000" pitchFamily="50" charset="-128"/>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100" kern="1200" spc="0">
          <a:solidFill>
            <a:schemeClr val="tx1"/>
          </a:solidFill>
          <a:latin typeface="BIZ UDPゴシック" panose="020B0400000000000000" pitchFamily="50" charset="-128"/>
          <a:ea typeface="BIZ UDPゴシック" panose="020B0400000000000000" pitchFamily="50" charset="-128"/>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support.hcltechsw.com/csm?id=kb_article&amp;sysparm_article=KB0099055" TargetMode="External"/><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hyperlink" Target="https://support.hcltechsw.com/csm?id=kb_article&amp;sysparm_article=KB0085925" TargetMode="External"/><Relationship Id="rId5" Type="http://schemas.openxmlformats.org/officeDocument/2006/relationships/hyperlink" Target="https://hclsoftware.flexnetoperations.com/flexnet/operationsportal/startPage.do" TargetMode="External"/><Relationship Id="rId4" Type="http://schemas.openxmlformats.org/officeDocument/2006/relationships/hyperlink" Target="https://support.hcltechsw.com/csm?id=kb_article&amp;sysparm_article=KB0099100"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www.hcljapan.co.jp/software/license/hcl-notes-domino-license-guide/"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6.xml"/><Relationship Id="rId4" Type="http://schemas.openxmlformats.org/officeDocument/2006/relationships/image" Target="../media/image37.jp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tiff"/><Relationship Id="rId12" Type="http://schemas.openxmlformats.org/officeDocument/2006/relationships/image" Target="../media/image47.tiff"/><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hyperlink" Target="https://www.hcljapan.co.jp/software/license/hcl-notes-domino-license-guide/"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 Id="rId5" Type="http://schemas.openxmlformats.org/officeDocument/2006/relationships/image" Target="../media/image59.png"/><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1.svg"/><Relationship Id="rId7" Type="http://schemas.openxmlformats.org/officeDocument/2006/relationships/image" Target="../media/image65.svg"/><Relationship Id="rId2" Type="http://schemas.openxmlformats.org/officeDocument/2006/relationships/image" Target="../media/image60.png"/><Relationship Id="rId1" Type="http://schemas.openxmlformats.org/officeDocument/2006/relationships/slideLayout" Target="../slideLayouts/slideLayout6.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6.xml"/><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xml"/><Relationship Id="rId5" Type="http://schemas.openxmlformats.org/officeDocument/2006/relationships/image" Target="../media/image59.png"/><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5.jpeg"/><Relationship Id="rId1" Type="http://schemas.openxmlformats.org/officeDocument/2006/relationships/slideLayout" Target="../slideLayouts/slideLayout6.xml"/><Relationship Id="rId4" Type="http://schemas.openxmlformats.org/officeDocument/2006/relationships/image" Target="../media/image7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5.xml"/><Relationship Id="rId4" Type="http://schemas.openxmlformats.org/officeDocument/2006/relationships/hyperlink" Target="https://japan.zdnet.com/extra/hcl_202206/3518860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hyperlink" Target="https://hclsw.co/notes-domino-V12" TargetMode="External"/><Relationship Id="rId2" Type="http://schemas.openxmlformats.org/officeDocument/2006/relationships/image" Target="../media/image80.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s://hclsw.co/notes-domino-v12"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82.jpg"/><Relationship Id="rId4" Type="http://schemas.openxmlformats.org/officeDocument/2006/relationships/hyperlink" Target="https://hclsw.co/notes-domino-V12"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seminar-reg.jp/bcn/conference2022_summer/?mparam=sp" TargetMode="External"/><Relationship Id="rId2" Type="http://schemas.openxmlformats.org/officeDocument/2006/relationships/hyperlink" Target="https://www.sbbit.jp/article/bitsp/91835" TargetMode="External"/><Relationship Id="rId1" Type="http://schemas.openxmlformats.org/officeDocument/2006/relationships/slideLayout" Target="../slideLayouts/slideLayout8.xml"/><Relationship Id="rId5" Type="http://schemas.openxmlformats.org/officeDocument/2006/relationships/image" Target="../media/image84.png"/><Relationship Id="rId4" Type="http://schemas.openxmlformats.org/officeDocument/2006/relationships/image" Target="../media/image83.png"/></Relationships>
</file>

<file path=ppt/slides/_rels/slide46.xml.rels><?xml version="1.0" encoding="UTF-8" standalone="yes"?>
<Relationships xmlns="http://schemas.openxmlformats.org/package/2006/relationships"><Relationship Id="rId3" Type="http://schemas.openxmlformats.org/officeDocument/2006/relationships/hyperlink" Target="https://fofa.jp/hclsw/r.p/114/" TargetMode="External"/><Relationship Id="rId2" Type="http://schemas.openxmlformats.org/officeDocument/2006/relationships/hyperlink" Target="https://fofa.jp/hclsw/l.p/114/" TargetMode="External"/><Relationship Id="rId1" Type="http://schemas.openxmlformats.org/officeDocument/2006/relationships/slideLayout" Target="../slideLayouts/slideLayout10.xml"/><Relationship Id="rId5" Type="http://schemas.openxmlformats.org/officeDocument/2006/relationships/image" Target="../media/image86.png"/><Relationship Id="rId4" Type="http://schemas.openxmlformats.org/officeDocument/2006/relationships/image" Target="../media/image85.png"/></Relationships>
</file>

<file path=ppt/slides/_rels/slide47.xml.rels><?xml version="1.0" encoding="UTF-8" standalone="yes"?>
<Relationships xmlns="http://schemas.openxmlformats.org/package/2006/relationships"><Relationship Id="rId3" Type="http://schemas.openxmlformats.org/officeDocument/2006/relationships/hyperlink" Target="https://twitter.com/HclJapan" TargetMode="External"/><Relationship Id="rId7" Type="http://schemas.openxmlformats.org/officeDocument/2006/relationships/image" Target="../media/image89.png"/><Relationship Id="rId2" Type="http://schemas.openxmlformats.org/officeDocument/2006/relationships/hyperlink" Target="https://www.hcljapan.co.jp/software/blog/" TargetMode="External"/><Relationship Id="rId1" Type="http://schemas.openxmlformats.org/officeDocument/2006/relationships/slideLayout" Target="../slideLayouts/slideLayout1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hyperlink" Target="https://www.linkedin.com/showcase/hcl-japan/"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tiff"/><Relationship Id="rId12" Type="http://schemas.openxmlformats.org/officeDocument/2006/relationships/image" Target="../media/image47.tiff"/><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57.xml.rels><?xml version="1.0" encoding="UTF-8" standalone="yes"?>
<Relationships xmlns="http://schemas.openxmlformats.org/package/2006/relationships"><Relationship Id="rId3" Type="http://schemas.openxmlformats.org/officeDocument/2006/relationships/hyperlink" Target="https://register.gotowebinar.com/register/5631178913786110475"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4.tiff"/><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file:////var/folders/cc/0xt66bn97s59d58snn8bwzsc0000gn/T/com.microsoft.Word/WebArchiveCopyPasteTempFiles/cidimage003.png@01D5F7B1.9B1C1A80" TargetMode="External"/><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9.tiff"/><Relationship Id="rId7" Type="http://schemas.openxmlformats.org/officeDocument/2006/relationships/image" Target="../media/image23.png"/><Relationship Id="rId12" Type="http://schemas.openxmlformats.org/officeDocument/2006/relationships/image" Target="../media/image27.png"/><Relationship Id="rId17" Type="http://schemas.openxmlformats.org/officeDocument/2006/relationships/image" Target="../media/image32.jpeg"/><Relationship Id="rId2" Type="http://schemas.openxmlformats.org/officeDocument/2006/relationships/notesSlide" Target="../notesSlides/notesSlide5.xml"/><Relationship Id="rId16" Type="http://schemas.openxmlformats.org/officeDocument/2006/relationships/image" Target="../media/image31.tiff"/><Relationship Id="rId1" Type="http://schemas.openxmlformats.org/officeDocument/2006/relationships/slideLayout" Target="../slideLayouts/slideLayout6.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21.png"/><Relationship Id="rId15" Type="http://schemas.openxmlformats.org/officeDocument/2006/relationships/image" Target="../media/image30.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20.tiff"/><Relationship Id="rId9" Type="http://schemas.openxmlformats.org/officeDocument/2006/relationships/image" Target="../media/image24.png"/><Relationship Id="rId14"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D29AF50-F8D2-E748-A8B0-65292E6D1720}"/>
              </a:ext>
            </a:extLst>
          </p:cNvPr>
          <p:cNvSpPr>
            <a:spLocks noGrp="1"/>
          </p:cNvSpPr>
          <p:nvPr>
            <p:ph type="body" sz="quarter" idx="10"/>
          </p:nvPr>
        </p:nvSpPr>
        <p:spPr>
          <a:xfrm>
            <a:off x="360363" y="5312664"/>
            <a:ext cx="8640000" cy="414144"/>
          </a:xfrm>
        </p:spPr>
        <p:txBody>
          <a:bodyPr/>
          <a:lstStyle/>
          <a:p>
            <a:r>
              <a:rPr lang="ja-JP" altLang="en-US" sz="2000" dirty="0"/>
              <a:t>株式会社エイチシーエル・ジャパン</a:t>
            </a:r>
            <a:endParaRPr lang="en-US" altLang="ja-JP" sz="2000" dirty="0"/>
          </a:p>
          <a:p>
            <a:r>
              <a:rPr lang="en-US" altLang="ja-JP" sz="2000" dirty="0"/>
              <a:t>2022</a:t>
            </a:r>
            <a:r>
              <a:rPr lang="ja-JP" altLang="en-US" sz="2000" dirty="0"/>
              <a:t>年</a:t>
            </a:r>
            <a:r>
              <a:rPr lang="en-US" altLang="ja-JP" sz="2000" dirty="0"/>
              <a:t>10</a:t>
            </a:r>
            <a:r>
              <a:rPr lang="ja-JP" altLang="en-US" sz="2000" dirty="0"/>
              <a:t>月</a:t>
            </a:r>
            <a:r>
              <a:rPr lang="en-US" altLang="ja-JP" sz="2000" dirty="0"/>
              <a:t>5</a:t>
            </a:r>
            <a:r>
              <a:rPr lang="ja-JP" altLang="en-US" sz="2000" dirty="0"/>
              <a:t>日</a:t>
            </a:r>
          </a:p>
        </p:txBody>
      </p:sp>
      <p:sp>
        <p:nvSpPr>
          <p:cNvPr id="3" name="タイトル 1">
            <a:extLst>
              <a:ext uri="{FF2B5EF4-FFF2-40B4-BE49-F238E27FC236}">
                <a16:creationId xmlns:a16="http://schemas.microsoft.com/office/drawing/2014/main" id="{871FE514-7BD2-AF4B-A90B-8197AC28A4F8}"/>
              </a:ext>
            </a:extLst>
          </p:cNvPr>
          <p:cNvSpPr txBox="1">
            <a:spLocks/>
          </p:cNvSpPr>
          <p:nvPr/>
        </p:nvSpPr>
        <p:spPr>
          <a:xfrm>
            <a:off x="360363" y="3311226"/>
            <a:ext cx="11520000" cy="720000"/>
          </a:xfrm>
          <a:prstGeom prst="rect">
            <a:avLst/>
          </a:prstGeom>
        </p:spPr>
        <p:txBody>
          <a:bodyPr/>
          <a:lstStyle>
            <a:lvl1pPr algn="l" defTabSz="914400" rtl="0" eaLnBrk="1" latinLnBrk="0" hangingPunct="1">
              <a:lnSpc>
                <a:spcPct val="90000"/>
              </a:lnSpc>
              <a:spcBef>
                <a:spcPct val="0"/>
              </a:spcBef>
              <a:buNone/>
              <a:defRPr kumimoji="1" sz="3200" b="1" kern="1200">
                <a:solidFill>
                  <a:schemeClr val="accent3"/>
                </a:solidFill>
                <a:latin typeface="+mj-ea"/>
                <a:ea typeface="+mj-ea"/>
                <a:cs typeface="+mj-cs"/>
              </a:defRPr>
            </a:lvl1pPr>
          </a:lstStyle>
          <a:p>
            <a:r>
              <a:rPr lang="en-US" altLang="ja-JP" dirty="0">
                <a:latin typeface="BIZ UDPゴシック" panose="020B0400000000000000" pitchFamily="50" charset="-128"/>
                <a:ea typeface="BIZ UDPゴシック" panose="020B0400000000000000" pitchFamily="50" charset="-128"/>
              </a:rPr>
              <a:t>HCL Notes/Domino V12</a:t>
            </a:r>
          </a:p>
          <a:p>
            <a:r>
              <a:rPr lang="ja-JP" altLang="en-US" dirty="0">
                <a:latin typeface="BIZ UDPゴシック" panose="020B0400000000000000" pitchFamily="50" charset="-128"/>
                <a:ea typeface="BIZ UDPゴシック" panose="020B0400000000000000" pitchFamily="50" charset="-128"/>
              </a:rPr>
              <a:t>バージョンアップセミナー</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概要編</a:t>
            </a:r>
            <a:endParaRPr lang="en-US" altLang="ja-JP" dirty="0">
              <a:latin typeface="BIZ UDPゴシック" panose="020B0400000000000000" pitchFamily="50" charset="-128"/>
              <a:ea typeface="BIZ UDPゴシック" panose="020B0400000000000000" pitchFamily="50" charset="-128"/>
            </a:endParaRPr>
          </a:p>
        </p:txBody>
      </p:sp>
      <p:sp>
        <p:nvSpPr>
          <p:cNvPr id="4" name="タイトル 1">
            <a:extLst>
              <a:ext uri="{FF2B5EF4-FFF2-40B4-BE49-F238E27FC236}">
                <a16:creationId xmlns:a16="http://schemas.microsoft.com/office/drawing/2014/main" id="{FD609E22-2599-4A4C-9687-38CB2BF818AE}"/>
              </a:ext>
            </a:extLst>
          </p:cNvPr>
          <p:cNvSpPr txBox="1">
            <a:spLocks/>
          </p:cNvSpPr>
          <p:nvPr/>
        </p:nvSpPr>
        <p:spPr>
          <a:xfrm>
            <a:off x="409893" y="2729820"/>
            <a:ext cx="11520000" cy="720000"/>
          </a:xfrm>
          <a:prstGeom prst="rect">
            <a:avLst/>
          </a:prstGeom>
        </p:spPr>
        <p:txBody>
          <a:bodyPr/>
          <a:lstStyle>
            <a:lvl1pPr algn="l" defTabSz="914400" rtl="0" eaLnBrk="1" latinLnBrk="0" hangingPunct="1">
              <a:lnSpc>
                <a:spcPct val="90000"/>
              </a:lnSpc>
              <a:spcBef>
                <a:spcPct val="0"/>
              </a:spcBef>
              <a:buNone/>
              <a:defRPr kumimoji="1" sz="3200" b="1" kern="1200">
                <a:solidFill>
                  <a:schemeClr val="accent3"/>
                </a:solidFill>
                <a:latin typeface="+mj-ea"/>
                <a:ea typeface="+mj-ea"/>
                <a:cs typeface="+mj-cs"/>
              </a:defRPr>
            </a:lvl1pPr>
          </a:lstStyle>
          <a:p>
            <a:endParaRPr lang="ja-JP" altLang="en-US" sz="2800" dirty="0">
              <a:latin typeface="BIZ UDPゴシック" panose="020B0400000000000000" pitchFamily="50" charset="-128"/>
              <a:ea typeface="BIZ UDPゴシック" panose="020B0400000000000000" pitchFamily="50" charset="-128"/>
            </a:endParaRPr>
          </a:p>
        </p:txBody>
      </p:sp>
      <p:sp>
        <p:nvSpPr>
          <p:cNvPr id="5" name="Rectangle: Rounded Corners 4">
            <a:extLst>
              <a:ext uri="{FF2B5EF4-FFF2-40B4-BE49-F238E27FC236}">
                <a16:creationId xmlns:a16="http://schemas.microsoft.com/office/drawing/2014/main" id="{D5B21114-7199-495F-9F29-85DA3C0443B3}"/>
              </a:ext>
            </a:extLst>
          </p:cNvPr>
          <p:cNvSpPr/>
          <p:nvPr/>
        </p:nvSpPr>
        <p:spPr>
          <a:xfrm>
            <a:off x="562293" y="6239600"/>
            <a:ext cx="3400107" cy="414144"/>
          </a:xfrm>
          <a:prstGeom prst="roundRect">
            <a:avLst/>
          </a:prstGeom>
          <a:solidFill>
            <a:schemeClr val="accent2">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P12 </a:t>
            </a:r>
            <a:r>
              <a:rPr kumimoji="1" lang="ja-JP" altLang="en-US" sz="1200" dirty="0">
                <a:solidFill>
                  <a:schemeClr val="tx1"/>
                </a:solidFill>
                <a:latin typeface="BIZ UDPゴシック" panose="020B0400000000000000" pitchFamily="50" charset="-128"/>
                <a:ea typeface="BIZ UDPゴシック" panose="020B0400000000000000" pitchFamily="50" charset="-128"/>
              </a:rPr>
              <a:t>ライセンスの</a:t>
            </a:r>
            <a:r>
              <a:rPr kumimoji="1" lang="ja-JP" altLang="en-US" sz="1200">
                <a:solidFill>
                  <a:schemeClr val="tx1"/>
                </a:solidFill>
                <a:latin typeface="BIZ UDPゴシック" panose="020B0400000000000000" pitchFamily="50" charset="-128"/>
                <a:ea typeface="BIZ UDPゴシック" panose="020B0400000000000000" pitchFamily="50" charset="-128"/>
              </a:rPr>
              <a:t>ページは、正確性</a:t>
            </a:r>
            <a:r>
              <a:rPr kumimoji="1" lang="ja-JP" altLang="en-US" sz="1200" dirty="0">
                <a:solidFill>
                  <a:schemeClr val="tx1"/>
                </a:solidFill>
                <a:latin typeface="BIZ UDPゴシック" panose="020B0400000000000000" pitchFamily="50" charset="-128"/>
                <a:ea typeface="BIZ UDPゴシック" panose="020B0400000000000000" pitchFamily="50" charset="-128"/>
              </a:rPr>
              <a:t>を期すため</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dirty="0">
                <a:solidFill>
                  <a:schemeClr val="tx1"/>
                </a:solidFill>
                <a:latin typeface="BIZ UDPゴシック" panose="020B0400000000000000" pitchFamily="50" charset="-128"/>
                <a:ea typeface="BIZ UDPゴシック" panose="020B0400000000000000" pitchFamily="50" charset="-128"/>
              </a:rPr>
              <a:t>ウェビナーでの投影時から更新しています。</a:t>
            </a:r>
          </a:p>
        </p:txBody>
      </p:sp>
    </p:spTree>
    <p:extLst>
      <p:ext uri="{BB962C8B-B14F-4D97-AF65-F5344CB8AC3E}">
        <p14:creationId xmlns:p14="http://schemas.microsoft.com/office/powerpoint/2010/main" val="47883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84C07E-2384-BC94-BDAD-ABE86F10DC75}"/>
              </a:ext>
            </a:extLst>
          </p:cNvPr>
          <p:cNvSpPr>
            <a:spLocks noGrp="1"/>
          </p:cNvSpPr>
          <p:nvPr>
            <p:ph type="title"/>
          </p:nvPr>
        </p:nvSpPr>
        <p:spPr/>
        <p:txBody>
          <a:bodyPr>
            <a:noAutofit/>
          </a:bodyPr>
          <a:lstStyle/>
          <a:p>
            <a:r>
              <a:rPr kumimoji="1" lang="en-US" altLang="ja-JP" sz="1600" b="1" i="0" u="none" strike="noStrike" kern="1200" cap="none" spc="0" normalizeH="0" baseline="0" noProof="0" dirty="0">
                <a:ln>
                  <a:noFill/>
                </a:ln>
                <a:solidFill>
                  <a:srgbClr val="0066B3"/>
                </a:solidFill>
                <a:effectLst/>
                <a:uLnTx/>
                <a:uFillTx/>
                <a:cs typeface="+mj-cs"/>
              </a:rPr>
              <a:t>Notes/Domino V9.0.x, V10.0.x</a:t>
            </a:r>
            <a:br>
              <a:rPr kumimoji="1" lang="en-US" altLang="ja-JP" sz="2900" b="1" i="0" u="none" strike="noStrike" kern="1200" cap="none" spc="0" normalizeH="0" baseline="0" noProof="0" dirty="0">
                <a:ln>
                  <a:noFill/>
                </a:ln>
                <a:solidFill>
                  <a:srgbClr val="0066B3"/>
                </a:solidFill>
                <a:effectLst/>
                <a:uLnTx/>
                <a:uFillTx/>
                <a:cs typeface="+mj-cs"/>
              </a:rPr>
            </a:br>
            <a:r>
              <a:rPr kumimoji="1" lang="ja-JP" altLang="en-US" sz="2900" b="1" i="0" u="none" strike="noStrike" kern="1200" cap="none" spc="0" normalizeH="0" baseline="0" noProof="0" dirty="0">
                <a:ln>
                  <a:noFill/>
                </a:ln>
                <a:solidFill>
                  <a:srgbClr val="0066B3"/>
                </a:solidFill>
                <a:effectLst/>
                <a:uLnTx/>
                <a:uFillTx/>
                <a:cs typeface="+mj-cs"/>
              </a:rPr>
              <a:t>営業活動終了、サポート終了のご案内</a:t>
            </a:r>
            <a:endParaRPr kumimoji="1" lang="ja-JP" altLang="en-US" dirty="0"/>
          </a:p>
        </p:txBody>
      </p:sp>
      <p:sp>
        <p:nvSpPr>
          <p:cNvPr id="3" name="コンテンツ プレースホルダー 2">
            <a:extLst>
              <a:ext uri="{FF2B5EF4-FFF2-40B4-BE49-F238E27FC236}">
                <a16:creationId xmlns:a16="http://schemas.microsoft.com/office/drawing/2014/main" id="{023B4A91-24E4-8193-B02F-16A7C60942B0}"/>
              </a:ext>
            </a:extLst>
          </p:cNvPr>
          <p:cNvSpPr>
            <a:spLocks noGrp="1"/>
          </p:cNvSpPr>
          <p:nvPr>
            <p:ph idx="1"/>
          </p:nvPr>
        </p:nvSpPr>
        <p:spPr/>
        <p:txBody>
          <a:bodyPr/>
          <a:lstStyle/>
          <a:p>
            <a:r>
              <a:rPr kumimoji="1" lang="en-US" altLang="ja-JP" dirty="0"/>
              <a:t>Notes/Domino V9.0.x </a:t>
            </a:r>
            <a:r>
              <a:rPr kumimoji="1" lang="ja-JP" altLang="en-US" dirty="0"/>
              <a:t>および </a:t>
            </a:r>
            <a:r>
              <a:rPr kumimoji="1" lang="en-US" altLang="ja-JP" dirty="0"/>
              <a:t>V10.0.x</a:t>
            </a:r>
            <a:r>
              <a:rPr kumimoji="1" lang="ja-JP" altLang="en-US" dirty="0"/>
              <a:t> の製品ライフサイクルに関する発表</a:t>
            </a:r>
            <a:endParaRPr kumimoji="1" lang="en-US" altLang="ja-JP" dirty="0"/>
          </a:p>
          <a:p>
            <a:pPr lvl="6"/>
            <a:r>
              <a:rPr lang="en-US" altLang="ja-JP" dirty="0"/>
              <a:t>2022</a:t>
            </a:r>
            <a:r>
              <a:rPr lang="ja-JP" altLang="en-US" dirty="0"/>
              <a:t>年</a:t>
            </a:r>
            <a:r>
              <a:rPr lang="en-US" altLang="ja-JP" dirty="0"/>
              <a:t>6</a:t>
            </a:r>
            <a:r>
              <a:rPr lang="ja-JP" altLang="en-US" dirty="0"/>
              <a:t>月</a:t>
            </a:r>
            <a:r>
              <a:rPr lang="en-US" altLang="ja-JP" dirty="0"/>
              <a:t>21</a:t>
            </a:r>
            <a:r>
              <a:rPr lang="ja-JP" altLang="en-US" dirty="0"/>
              <a:t>日 発表 </a:t>
            </a:r>
            <a:r>
              <a:rPr lang="en-US" altLang="ja-JP" dirty="0"/>
              <a:t>(</a:t>
            </a:r>
            <a:r>
              <a:rPr lang="ja-JP" altLang="en-US" dirty="0">
                <a:hlinkClick r:id="rId3"/>
              </a:rPr>
              <a:t>英語</a:t>
            </a:r>
            <a:r>
              <a:rPr lang="en-US" altLang="ja-JP" dirty="0"/>
              <a:t> / </a:t>
            </a:r>
            <a:r>
              <a:rPr lang="ja-JP" altLang="en-US" dirty="0">
                <a:hlinkClick r:id="rId4"/>
              </a:rPr>
              <a:t>日本語翻訳</a:t>
            </a:r>
            <a:r>
              <a:rPr lang="en-US" altLang="ja-JP" dirty="0"/>
              <a:t>)</a:t>
            </a:r>
            <a:endParaRPr kumimoji="1" lang="en-US" altLang="ja-JP" dirty="0"/>
          </a:p>
          <a:p>
            <a:pPr lvl="2">
              <a:tabLst>
                <a:tab pos="4306888" algn="l"/>
              </a:tabLst>
            </a:pPr>
            <a:r>
              <a:rPr lang="ja-JP" altLang="en-US" dirty="0"/>
              <a:t>営業活動終了</a:t>
            </a:r>
            <a:r>
              <a:rPr lang="en-US" altLang="ja-JP" dirty="0"/>
              <a:t>(End of Marketing):	2022</a:t>
            </a:r>
            <a:r>
              <a:rPr lang="ja-JP" altLang="en-US" dirty="0"/>
              <a:t>年</a:t>
            </a:r>
            <a:r>
              <a:rPr lang="en-US" altLang="ja-JP" dirty="0"/>
              <a:t>12</a:t>
            </a:r>
            <a:r>
              <a:rPr lang="ja-JP" altLang="en-US" dirty="0"/>
              <a:t>月</a:t>
            </a:r>
            <a:r>
              <a:rPr lang="en-US" altLang="ja-JP" dirty="0"/>
              <a:t>1</a:t>
            </a:r>
            <a:r>
              <a:rPr lang="ja-JP" altLang="en-US" dirty="0"/>
              <a:t>日</a:t>
            </a:r>
            <a:endParaRPr lang="en-US" altLang="ja-JP" dirty="0"/>
          </a:p>
          <a:p>
            <a:pPr lvl="2">
              <a:tabLst>
                <a:tab pos="4306888" algn="l"/>
              </a:tabLst>
            </a:pPr>
            <a:r>
              <a:rPr kumimoji="1" lang="ja-JP" altLang="en-US" dirty="0"/>
              <a:t>サポート終了</a:t>
            </a:r>
            <a:r>
              <a:rPr kumimoji="1" lang="en-US" altLang="ja-JP" dirty="0"/>
              <a:t>(End of Support):	2024</a:t>
            </a:r>
            <a:r>
              <a:rPr kumimoji="1" lang="ja-JP" altLang="en-US" dirty="0"/>
              <a:t>年</a:t>
            </a:r>
            <a:r>
              <a:rPr kumimoji="1" lang="en-US" altLang="ja-JP" dirty="0"/>
              <a:t>6</a:t>
            </a:r>
            <a:r>
              <a:rPr kumimoji="1" lang="ja-JP" altLang="en-US" dirty="0"/>
              <a:t>月</a:t>
            </a:r>
            <a:r>
              <a:rPr kumimoji="1" lang="en-US" altLang="ja-JP" dirty="0"/>
              <a:t>1</a:t>
            </a:r>
            <a:r>
              <a:rPr kumimoji="1" lang="ja-JP" altLang="en-US" dirty="0"/>
              <a:t>日</a:t>
            </a:r>
            <a:r>
              <a:rPr kumimoji="1" lang="en-US" altLang="ja-JP" dirty="0"/>
              <a:t> </a:t>
            </a:r>
            <a:endParaRPr kumimoji="1" lang="ja-JP" altLang="en-US" dirty="0"/>
          </a:p>
        </p:txBody>
      </p:sp>
      <p:sp>
        <p:nvSpPr>
          <p:cNvPr id="4" name="コンテンツ プレースホルダー 3">
            <a:extLst>
              <a:ext uri="{FF2B5EF4-FFF2-40B4-BE49-F238E27FC236}">
                <a16:creationId xmlns:a16="http://schemas.microsoft.com/office/drawing/2014/main" id="{140843E5-91B4-7CA7-E5C1-A900C1B9E8D7}"/>
              </a:ext>
            </a:extLst>
          </p:cNvPr>
          <p:cNvSpPr>
            <a:spLocks noGrp="1"/>
          </p:cNvSpPr>
          <p:nvPr>
            <p:ph sz="quarter" idx="10"/>
          </p:nvPr>
        </p:nvSpPr>
        <p:spPr>
          <a:xfrm>
            <a:off x="359998" y="2700000"/>
            <a:ext cx="5580000" cy="3420000"/>
          </a:xfrm>
        </p:spPr>
        <p:txBody>
          <a:bodyPr>
            <a:normAutofit/>
          </a:bodyPr>
          <a:lstStyle/>
          <a:p>
            <a:r>
              <a:rPr lang="ja-JP" altLang="en-US" sz="1400" dirty="0"/>
              <a:t>ご案内</a:t>
            </a:r>
            <a:endParaRPr lang="en-US" altLang="ja-JP" sz="1400" dirty="0"/>
          </a:p>
          <a:p>
            <a:pPr lvl="2"/>
            <a:r>
              <a:rPr lang="ja-JP" altLang="en-US" sz="1400" dirty="0"/>
              <a:t>「</a:t>
            </a:r>
            <a:r>
              <a:rPr lang="ja-JP" altLang="en-US" sz="1400" b="1" dirty="0"/>
              <a:t>営業活動終了</a:t>
            </a:r>
            <a:r>
              <a:rPr lang="ja-JP" altLang="en-US" sz="1400" dirty="0"/>
              <a:t>」の時点で該当する製品バージョンのモジュールは</a:t>
            </a:r>
            <a:br>
              <a:rPr lang="en-US" altLang="ja-JP" sz="1400" dirty="0"/>
            </a:br>
            <a:r>
              <a:rPr lang="ja-JP" altLang="en-US" sz="1400" dirty="0">
                <a:hlinkClick r:id="rId5"/>
              </a:rPr>
              <a:t>ダウンロードサイト </a:t>
            </a:r>
            <a:r>
              <a:rPr lang="en-US" altLang="ja-JP" sz="1400" dirty="0">
                <a:hlinkClick r:id="rId5"/>
              </a:rPr>
              <a:t>(HCL Software License Management Portal) </a:t>
            </a:r>
            <a:r>
              <a:rPr lang="ja-JP" altLang="en-US" sz="1400" dirty="0"/>
              <a:t>から削除されます</a:t>
            </a:r>
            <a:endParaRPr lang="en-US" altLang="ja-JP" sz="1400" dirty="0"/>
          </a:p>
          <a:p>
            <a:pPr lvl="2"/>
            <a:r>
              <a:rPr lang="ja-JP" altLang="en-US" sz="1400" dirty="0"/>
              <a:t>「</a:t>
            </a:r>
            <a:r>
              <a:rPr lang="ja-JP" altLang="en-US" sz="1400" b="1" dirty="0"/>
              <a:t>サポート終了</a:t>
            </a:r>
            <a:r>
              <a:rPr lang="ja-JP" altLang="en-US" sz="1400" dirty="0"/>
              <a:t>」の時点で該当する製品バージョンの技術サポートの提供を終了します</a:t>
            </a:r>
            <a:endParaRPr lang="en-US" altLang="ja-JP" sz="1400" dirty="0"/>
          </a:p>
          <a:p>
            <a:pPr lvl="2"/>
            <a:r>
              <a:rPr lang="ja-JP" altLang="en-US" sz="1400" dirty="0"/>
              <a:t>有償での延長保守サポートサービスは提供されません</a:t>
            </a:r>
            <a:endParaRPr lang="en-US" altLang="ja-JP" sz="1400" dirty="0"/>
          </a:p>
        </p:txBody>
      </p:sp>
      <p:sp>
        <p:nvSpPr>
          <p:cNvPr id="5" name="コンテンツ プレースホルダー 4">
            <a:extLst>
              <a:ext uri="{FF2B5EF4-FFF2-40B4-BE49-F238E27FC236}">
                <a16:creationId xmlns:a16="http://schemas.microsoft.com/office/drawing/2014/main" id="{BFE35B66-E109-9767-DD97-E9B6599512EF}"/>
              </a:ext>
            </a:extLst>
          </p:cNvPr>
          <p:cNvSpPr>
            <a:spLocks noGrp="1"/>
          </p:cNvSpPr>
          <p:nvPr>
            <p:ph sz="quarter" idx="11"/>
          </p:nvPr>
        </p:nvSpPr>
        <p:spPr>
          <a:xfrm>
            <a:off x="6300000" y="2700000"/>
            <a:ext cx="5580000" cy="766716"/>
          </a:xfrm>
        </p:spPr>
        <p:txBody>
          <a:bodyPr>
            <a:normAutofit/>
          </a:bodyPr>
          <a:lstStyle/>
          <a:p>
            <a:r>
              <a:rPr lang="ja-JP" altLang="en-US" sz="1400" dirty="0"/>
              <a:t>該当バージョンならびに最新バージョン</a:t>
            </a:r>
          </a:p>
        </p:txBody>
      </p:sp>
      <p:graphicFrame>
        <p:nvGraphicFramePr>
          <p:cNvPr id="6" name="表 6">
            <a:extLst>
              <a:ext uri="{FF2B5EF4-FFF2-40B4-BE49-F238E27FC236}">
                <a16:creationId xmlns:a16="http://schemas.microsoft.com/office/drawing/2014/main" id="{E6A5D6B6-D164-85DD-9E9E-C463F6D6EAB9}"/>
              </a:ext>
            </a:extLst>
          </p:cNvPr>
          <p:cNvGraphicFramePr>
            <a:graphicFrameLocks noGrp="1"/>
          </p:cNvGraphicFramePr>
          <p:nvPr/>
        </p:nvGraphicFramePr>
        <p:xfrm>
          <a:off x="6408000" y="3219026"/>
          <a:ext cx="5472000" cy="193548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2051553816"/>
                    </a:ext>
                  </a:extLst>
                </a:gridCol>
                <a:gridCol w="1224000">
                  <a:extLst>
                    <a:ext uri="{9D8B030D-6E8A-4147-A177-3AD203B41FA5}">
                      <a16:colId xmlns:a16="http://schemas.microsoft.com/office/drawing/2014/main" val="2558513730"/>
                    </a:ext>
                  </a:extLst>
                </a:gridCol>
                <a:gridCol w="1224000">
                  <a:extLst>
                    <a:ext uri="{9D8B030D-6E8A-4147-A177-3AD203B41FA5}">
                      <a16:colId xmlns:a16="http://schemas.microsoft.com/office/drawing/2014/main" val="601764631"/>
                    </a:ext>
                  </a:extLst>
                </a:gridCol>
                <a:gridCol w="1224000">
                  <a:extLst>
                    <a:ext uri="{9D8B030D-6E8A-4147-A177-3AD203B41FA5}">
                      <a16:colId xmlns:a16="http://schemas.microsoft.com/office/drawing/2014/main" val="1445784832"/>
                    </a:ext>
                  </a:extLst>
                </a:gridCol>
              </a:tblGrid>
              <a:tr h="370840">
                <a:tc>
                  <a:txBody>
                    <a:bodyPr/>
                    <a:lstStyle/>
                    <a:p>
                      <a:pPr algn="ctr"/>
                      <a:r>
                        <a:rPr kumimoji="1" lang="ja-JP" altLang="en-US" sz="1050" dirty="0">
                          <a:solidFill>
                            <a:schemeClr val="tx1">
                              <a:lumMod val="75000"/>
                              <a:lumOff val="25000"/>
                            </a:schemeClr>
                          </a:solidFill>
                          <a:ea typeface="BIZ UDPゴシック" panose="020B0400000000000000" pitchFamily="50" charset="-128"/>
                        </a:rPr>
                        <a:t>バージョン</a:t>
                      </a:r>
                    </a:p>
                  </a:txBody>
                  <a:tcPr anchor="ctr">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algn="ctr"/>
                      <a:r>
                        <a:rPr kumimoji="1" lang="ja-JP" altLang="en-US" sz="1050" dirty="0">
                          <a:solidFill>
                            <a:schemeClr val="tx1">
                              <a:lumMod val="75000"/>
                              <a:lumOff val="25000"/>
                            </a:schemeClr>
                          </a:solidFill>
                          <a:ea typeface="BIZ UDPゴシック" panose="020B0400000000000000" pitchFamily="50" charset="-128"/>
                        </a:rPr>
                        <a:t>リリース日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algn="ctr"/>
                      <a:r>
                        <a:rPr kumimoji="1" lang="ja-JP" altLang="en-US" sz="1050" dirty="0">
                          <a:solidFill>
                            <a:schemeClr val="tx1">
                              <a:lumMod val="75000"/>
                              <a:lumOff val="25000"/>
                            </a:schemeClr>
                          </a:solidFill>
                          <a:ea typeface="BIZ UDPゴシック" panose="020B0400000000000000" pitchFamily="50" charset="-128"/>
                        </a:rPr>
                        <a:t>営業活動終了日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algn="ctr"/>
                      <a:r>
                        <a:rPr kumimoji="1" lang="ja-JP" altLang="en-US" sz="1050" dirty="0">
                          <a:solidFill>
                            <a:schemeClr val="tx1">
                              <a:lumMod val="75000"/>
                              <a:lumOff val="25000"/>
                            </a:schemeClr>
                          </a:solidFill>
                          <a:ea typeface="BIZ UDPゴシック" panose="020B0400000000000000" pitchFamily="50" charset="-128"/>
                        </a:rPr>
                        <a:t>サポート終了日</a:t>
                      </a:r>
                    </a:p>
                  </a:txBody>
                  <a:tcPr anchor="ctr">
                    <a:lnL w="12700" cap="flat" cmpd="sng" algn="ctr">
                      <a:solidFill>
                        <a:schemeClr val="tx1">
                          <a:lumMod val="50000"/>
                          <a:lumOff val="50000"/>
                        </a:schemeClr>
                      </a:solidFill>
                      <a:prstDash val="solid"/>
                      <a:round/>
                      <a:headEnd type="none" w="med" len="med"/>
                      <a:tailEnd type="none" w="med" len="med"/>
                    </a:lnL>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4020139"/>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IBM Notes/Domino 9.0.x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2013</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4</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r>
                        <a:rPr kumimoji="1" lang="en-US" altLang="ja-JP" sz="1050" dirty="0">
                          <a:solidFill>
                            <a:schemeClr val="tx1">
                              <a:lumMod val="75000"/>
                              <a:lumOff val="25000"/>
                            </a:schemeClr>
                          </a:solidFill>
                          <a:ea typeface="BIZ UDPゴシック" panose="020B0400000000000000" pitchFamily="50" charset="-128"/>
                        </a:rPr>
                        <a:t>2022</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2024</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6</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54015361"/>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IBM Notes/Domino V10.0.x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2018</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10</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10</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r>
                        <a:rPr kumimoji="1" lang="en-US" altLang="ja-JP" sz="1050" dirty="0">
                          <a:solidFill>
                            <a:schemeClr val="tx1">
                              <a:lumMod val="75000"/>
                              <a:lumOff val="25000"/>
                            </a:schemeClr>
                          </a:solidFill>
                          <a:ea typeface="BIZ UDPゴシック" panose="020B0400000000000000" pitchFamily="50" charset="-128"/>
                        </a:rPr>
                        <a:t>2022</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r>
                        <a:rPr kumimoji="1" lang="en-US" altLang="ja-JP" sz="1050" dirty="0">
                          <a:solidFill>
                            <a:schemeClr val="tx1">
                              <a:lumMod val="75000"/>
                              <a:lumOff val="25000"/>
                            </a:schemeClr>
                          </a:solidFill>
                          <a:ea typeface="BIZ UDPゴシック" panose="020B0400000000000000" pitchFamily="50" charset="-128"/>
                        </a:rPr>
                        <a:t>2024</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6</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039053431"/>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HCL Notes/Domino V11.0.x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2019</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20</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454365309"/>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HCL Notes/Domino V12.0.x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2021</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5</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27</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3025124357"/>
                  </a:ext>
                </a:extLst>
              </a:tr>
            </a:tbl>
          </a:graphicData>
        </a:graphic>
      </p:graphicFrame>
      <p:sp>
        <p:nvSpPr>
          <p:cNvPr id="7" name="コンテンツ プレースホルダー 4">
            <a:extLst>
              <a:ext uri="{FF2B5EF4-FFF2-40B4-BE49-F238E27FC236}">
                <a16:creationId xmlns:a16="http://schemas.microsoft.com/office/drawing/2014/main" id="{D41203EC-F206-60C3-2B72-6E60299DFD51}"/>
              </a:ext>
            </a:extLst>
          </p:cNvPr>
          <p:cNvSpPr txBox="1">
            <a:spLocks/>
          </p:cNvSpPr>
          <p:nvPr/>
        </p:nvSpPr>
        <p:spPr>
          <a:xfrm>
            <a:off x="1433008" y="5597416"/>
            <a:ext cx="9637992" cy="900584"/>
          </a:xfrm>
          <a:prstGeom prst="rect">
            <a:avLst/>
          </a:prstGeom>
        </p:spPr>
        <p:txBody>
          <a:bodyPr vert="horz" lIns="72000" tIns="36000" rIns="72000" bIns="36000" rtlCol="0">
            <a:normAutofit/>
          </a:bodyPr>
          <a:lstStyle>
            <a:lvl1pPr marL="0" indent="0" algn="l" defTabSz="914411" rtl="0" eaLnBrk="1" latinLnBrk="0" hangingPunct="1">
              <a:lnSpc>
                <a:spcPct val="110000"/>
              </a:lnSpc>
              <a:spcBef>
                <a:spcPts val="300"/>
              </a:spcBef>
              <a:spcAft>
                <a:spcPts val="0"/>
              </a:spcAft>
              <a:buClr>
                <a:schemeClr val="accent3"/>
              </a:buClr>
              <a:buFont typeface="Arial" panose="020B0604020202020204" pitchFamily="34" charset="0"/>
              <a:buNone/>
              <a:defRPr kumimoji="1" sz="1801" b="1" i="0" kern="1200" spc="0">
                <a:solidFill>
                  <a:schemeClr val="tx1"/>
                </a:solidFill>
                <a:latin typeface="メイリオ" panose="020B0604030504040204" pitchFamily="50" charset="-128"/>
                <a:ea typeface="メイリオ" panose="020B0604030504040204" pitchFamily="50" charset="-128"/>
                <a:cs typeface="+mn-cs"/>
              </a:defRPr>
            </a:lvl1pPr>
            <a:lvl2pPr marL="11113" indent="0" algn="l" defTabSz="914411" rtl="0" eaLnBrk="1" latinLnBrk="0" hangingPunct="1">
              <a:lnSpc>
                <a:spcPct val="110000"/>
              </a:lnSpc>
              <a:spcBef>
                <a:spcPts val="300"/>
              </a:spcBef>
              <a:spcAft>
                <a:spcPts val="0"/>
              </a:spcAft>
              <a:buClr>
                <a:schemeClr val="accent3"/>
              </a:buClr>
              <a:buFont typeface="Arial" panose="020B0604020202020204" pitchFamily="34" charset="0"/>
              <a:buNone/>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2pPr>
            <a:lvl3pPr marL="273054" indent="-228604" algn="l" defTabSz="914411" rtl="0" eaLnBrk="1" latinLnBrk="0" hangingPunct="1">
              <a:lnSpc>
                <a:spcPct val="110000"/>
              </a:lnSpc>
              <a:spcBef>
                <a:spcPts val="300"/>
              </a:spcBef>
              <a:spcAft>
                <a:spcPts val="0"/>
              </a:spcAft>
              <a:buClr>
                <a:schemeClr val="accent3"/>
              </a:buClr>
              <a:buFont typeface="Wingdings" pitchFamily="2" charset="2"/>
              <a:buChar char="n"/>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3pPr>
            <a:lvl4pPr marL="273054" indent="-261941" algn="l" defTabSz="914411" rtl="0" eaLnBrk="1" latinLnBrk="0" hangingPunct="1">
              <a:lnSpc>
                <a:spcPct val="110000"/>
              </a:lnSpc>
              <a:spcBef>
                <a:spcPts val="300"/>
              </a:spcBef>
              <a:spcAft>
                <a:spcPts val="0"/>
              </a:spcAft>
              <a:buClr>
                <a:schemeClr val="accent3"/>
              </a:buClr>
              <a:buFont typeface="Zapf Dingbats"/>
              <a:buChar char="➔"/>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4pPr>
            <a:lvl5pPr marL="273054" indent="0" algn="l" defTabSz="914411" rtl="0" eaLnBrk="1" latinLnBrk="0" hangingPunct="1">
              <a:lnSpc>
                <a:spcPct val="110000"/>
              </a:lnSpc>
              <a:spcBef>
                <a:spcPts val="300"/>
              </a:spcBef>
              <a:spcAft>
                <a:spcPts val="0"/>
              </a:spcAft>
              <a:buClr>
                <a:schemeClr val="accent3"/>
              </a:buClr>
              <a:buFont typeface="システムフォント（レギュラー）"/>
              <a:buNone/>
              <a:tabLst/>
              <a:defRPr kumimoji="1" sz="1401" b="0" i="0" kern="1200" spc="0">
                <a:solidFill>
                  <a:schemeClr val="tx1"/>
                </a:solidFill>
                <a:latin typeface="メイリオ" panose="020B0604030504040204" pitchFamily="50" charset="-128"/>
                <a:ea typeface="メイリオ" panose="020B0604030504040204" pitchFamily="50" charset="-128"/>
                <a:cs typeface="+mn-cs"/>
              </a:defRPr>
            </a:lvl5pPr>
            <a:lvl6pPr marL="490545" indent="-217491" algn="l" defTabSz="914411" rtl="0" eaLnBrk="1" latinLnBrk="0" hangingPunct="1">
              <a:lnSpc>
                <a:spcPct val="110000"/>
              </a:lnSpc>
              <a:spcBef>
                <a:spcPts val="300"/>
              </a:spcBef>
              <a:spcAft>
                <a:spcPts val="0"/>
              </a:spcAft>
              <a:buClr>
                <a:schemeClr val="accent3"/>
              </a:buClr>
              <a:buFont typeface="Wingdings" pitchFamily="2" charset="2"/>
              <a:buChar char="p"/>
              <a:tabLst/>
              <a:defRPr kumimoji="1" sz="1401" b="0" i="0" kern="1200" spc="0">
                <a:solidFill>
                  <a:schemeClr val="tx1"/>
                </a:solidFill>
                <a:latin typeface="+mn-ea"/>
                <a:ea typeface="+mn-ea"/>
                <a:cs typeface="+mn-cs"/>
              </a:defRPr>
            </a:lvl6pPr>
            <a:lvl7pPr marL="490545" indent="-217491" algn="l" defTabSz="914411" rtl="0" eaLnBrk="1" latinLnBrk="0" hangingPunct="1">
              <a:lnSpc>
                <a:spcPct val="110000"/>
              </a:lnSpc>
              <a:spcBef>
                <a:spcPts val="300"/>
              </a:spcBef>
              <a:spcAft>
                <a:spcPts val="0"/>
              </a:spcAft>
              <a:buClr>
                <a:schemeClr val="accent3"/>
              </a:buClr>
              <a:buFont typeface="Wingdings" pitchFamily="2" charset="2"/>
              <a:buChar char="ü"/>
              <a:tabLst/>
              <a:defRPr kumimoji="1" sz="1401" b="0" i="0" kern="1200" spc="0">
                <a:solidFill>
                  <a:schemeClr val="tx1"/>
                </a:solidFill>
                <a:latin typeface="+mn-ea"/>
                <a:ea typeface="+mn-ea"/>
                <a:cs typeface="+mn-cs"/>
              </a:defRPr>
            </a:lvl7pPr>
            <a:lvl8pPr marL="490545" indent="-266704" algn="l" defTabSz="914411" rtl="0" eaLnBrk="1" latinLnBrk="0" hangingPunct="1">
              <a:lnSpc>
                <a:spcPct val="110000"/>
              </a:lnSpc>
              <a:spcBef>
                <a:spcPts val="300"/>
              </a:spcBef>
              <a:spcAft>
                <a:spcPts val="0"/>
              </a:spcAft>
              <a:buClr>
                <a:schemeClr val="accent3"/>
              </a:buClr>
              <a:buFont typeface="システムフォント（レギュラー）"/>
              <a:buChar char="→"/>
              <a:tabLst/>
              <a:defRPr kumimoji="1" sz="1401" b="0" i="0" kern="1200" spc="0">
                <a:solidFill>
                  <a:schemeClr val="tx1"/>
                </a:solidFill>
                <a:latin typeface="+mn-ea"/>
                <a:ea typeface="+mn-ea"/>
                <a:cs typeface="+mn-cs"/>
              </a:defRPr>
            </a:lvl8pPr>
            <a:lvl9pPr marL="677872" indent="-187327" algn="l" defTabSz="914411" rtl="0" eaLnBrk="1" latinLnBrk="0" hangingPunct="1">
              <a:lnSpc>
                <a:spcPct val="110000"/>
              </a:lnSpc>
              <a:spcBef>
                <a:spcPts val="300"/>
              </a:spcBef>
              <a:spcAft>
                <a:spcPts val="0"/>
              </a:spcAft>
              <a:buClr>
                <a:schemeClr val="accent1"/>
              </a:buClr>
              <a:buFont typeface=".Lucida Grande UI Regular"/>
              <a:buChar char="※"/>
              <a:tabLst/>
              <a:defRPr kumimoji="1" sz="1100" b="0" i="0" kern="1200" spc="0">
                <a:solidFill>
                  <a:schemeClr val="tx1"/>
                </a:solidFill>
                <a:latin typeface="+mn-ea"/>
                <a:ea typeface="+mn-ea"/>
                <a:cs typeface="+mn-cs"/>
              </a:defRPr>
            </a:lvl9pPr>
          </a:lstStyle>
          <a:p>
            <a:r>
              <a:rPr lang="en-US" altLang="ja-JP" sz="1400" dirty="0">
                <a:latin typeface="BIZ UDPゴシック" panose="020B0400000000000000" pitchFamily="50" charset="-128"/>
                <a:ea typeface="BIZ UDPゴシック" panose="020B0400000000000000" pitchFamily="50" charset="-128"/>
              </a:rPr>
              <a:t>V9.0.x, V10.0.x </a:t>
            </a:r>
            <a:r>
              <a:rPr lang="ja-JP" altLang="en-US" sz="1400" dirty="0">
                <a:latin typeface="BIZ UDPゴシック" panose="020B0400000000000000" pitchFamily="50" charset="-128"/>
                <a:ea typeface="BIZ UDPゴシック" panose="020B0400000000000000" pitchFamily="50" charset="-128"/>
              </a:rPr>
              <a:t>サポートの例外</a:t>
            </a:r>
            <a:endParaRPr lang="en-US" altLang="ja-JP" sz="1400" dirty="0">
              <a:latin typeface="BIZ UDPゴシック" panose="020B0400000000000000" pitchFamily="50" charset="-128"/>
              <a:ea typeface="BIZ UDPゴシック" panose="020B0400000000000000" pitchFamily="50" charset="-128"/>
            </a:endParaRPr>
          </a:p>
          <a:p>
            <a:pPr lvl="2"/>
            <a:r>
              <a:rPr lang="ja-JP" altLang="en-US" sz="1400" dirty="0">
                <a:latin typeface="BIZ UDPゴシック" panose="020B0400000000000000" pitchFamily="50" charset="-128"/>
                <a:ea typeface="BIZ UDPゴシック" panose="020B0400000000000000" pitchFamily="50" charset="-128"/>
              </a:rPr>
              <a:t>一部の機能について、サポート終了よりも先に標準サポートの提供を終了する例外的なコンポーネント等があります</a:t>
            </a:r>
            <a:endParaRPr lang="en-US" altLang="ja-JP" sz="1400" dirty="0">
              <a:latin typeface="BIZ UDPゴシック" panose="020B0400000000000000" pitchFamily="50" charset="-128"/>
              <a:ea typeface="BIZ UDPゴシック" panose="020B0400000000000000" pitchFamily="50" charset="-128"/>
            </a:endParaRPr>
          </a:p>
          <a:p>
            <a:pPr lvl="7"/>
            <a:r>
              <a:rPr lang="en-US" altLang="ja-JP" sz="1000" dirty="0">
                <a:latin typeface="BIZ UDPゴシック" panose="020B0400000000000000" pitchFamily="50" charset="-128"/>
                <a:ea typeface="BIZ UDPゴシック" panose="020B0400000000000000" pitchFamily="50" charset="-128"/>
                <a:hlinkClick r:id="rId6"/>
              </a:rPr>
              <a:t>Domino V9.0.x</a:t>
            </a:r>
            <a:r>
              <a:rPr lang="ja-JP" altLang="en-US" sz="1000" dirty="0">
                <a:latin typeface="BIZ UDPゴシック" panose="020B0400000000000000" pitchFamily="50" charset="-128"/>
                <a:ea typeface="BIZ UDPゴシック" panose="020B0400000000000000" pitchFamily="50" charset="-128"/>
                <a:hlinkClick r:id="rId6"/>
              </a:rPr>
              <a:t>、</a:t>
            </a:r>
            <a:r>
              <a:rPr lang="en-US" altLang="ja-JP" sz="1000" dirty="0">
                <a:latin typeface="BIZ UDPゴシック" panose="020B0400000000000000" pitchFamily="50" charset="-128"/>
                <a:ea typeface="BIZ UDPゴシック" panose="020B0400000000000000" pitchFamily="50" charset="-128"/>
                <a:hlinkClick r:id="rId6"/>
              </a:rPr>
              <a:t>Domino V10.0.x </a:t>
            </a:r>
            <a:r>
              <a:rPr lang="ja-JP" altLang="en-US" sz="1000" dirty="0">
                <a:latin typeface="BIZ UDPゴシック" panose="020B0400000000000000" pitchFamily="50" charset="-128"/>
                <a:ea typeface="BIZ UDPゴシック" panose="020B0400000000000000" pitchFamily="50" charset="-128"/>
                <a:hlinkClick r:id="rId6"/>
              </a:rPr>
              <a:t>のサポートに関する更新について</a:t>
            </a:r>
            <a:endParaRPr lang="ja-JP" altLang="en-US"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557973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lstStyle/>
          <a:p>
            <a:r>
              <a:rPr lang="ja-JP" altLang="en-US" dirty="0"/>
              <a:t>もくじ</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solidFill>
                  <a:schemeClr val="bg1">
                    <a:lumMod val="65000"/>
                  </a:schemeClr>
                </a:solidFill>
              </a:rPr>
              <a:t>HCL Software</a:t>
            </a:r>
            <a:r>
              <a:rPr lang="ja-JP" altLang="en-US" dirty="0">
                <a:solidFill>
                  <a:schemeClr val="bg1">
                    <a:lumMod val="65000"/>
                  </a:schemeClr>
                </a:solidFill>
              </a:rPr>
              <a:t>について</a:t>
            </a:r>
            <a:endParaRPr lang="en-US" altLang="ja-JP" dirty="0">
              <a:solidFill>
                <a:schemeClr val="bg1">
                  <a:lumMod val="65000"/>
                </a:schemeClr>
              </a:solidFill>
            </a:endParaRPr>
          </a:p>
          <a:p>
            <a:r>
              <a:rPr lang="ja-JP" altLang="en-US" dirty="0">
                <a:solidFill>
                  <a:schemeClr val="bg1">
                    <a:lumMod val="65000"/>
                  </a:schemeClr>
                </a:solidFill>
              </a:rPr>
              <a:t>サポートのスケジュール</a:t>
            </a:r>
            <a:endParaRPr lang="en-US" altLang="ja-JP" dirty="0">
              <a:solidFill>
                <a:schemeClr val="bg1">
                  <a:lumMod val="65000"/>
                </a:schemeClr>
              </a:solidFill>
            </a:endParaRPr>
          </a:p>
          <a:p>
            <a:r>
              <a:rPr lang="ja-JP" altLang="en-US" dirty="0"/>
              <a:t>ライセンス</a:t>
            </a:r>
            <a:endParaRPr lang="en-US" altLang="ja-JP" dirty="0"/>
          </a:p>
          <a:p>
            <a:r>
              <a:rPr lang="ja-JP" altLang="en-US" dirty="0">
                <a:solidFill>
                  <a:schemeClr val="bg1">
                    <a:lumMod val="65000"/>
                  </a:schemeClr>
                </a:solidFill>
              </a:rPr>
              <a:t>戦略と製品のロードマップ</a:t>
            </a:r>
            <a:endParaRPr lang="en-US" altLang="ja-JP" dirty="0">
              <a:solidFill>
                <a:schemeClr val="bg1">
                  <a:lumMod val="65000"/>
                </a:schemeClr>
              </a:solidFill>
            </a:endParaRPr>
          </a:p>
          <a:p>
            <a:r>
              <a:rPr lang="ja-JP" altLang="en-US" dirty="0">
                <a:solidFill>
                  <a:schemeClr val="bg1">
                    <a:lumMod val="65000"/>
                  </a:schemeClr>
                </a:solidFill>
              </a:rPr>
              <a:t>新バージョンの価値</a:t>
            </a:r>
            <a:endParaRPr lang="en-US" altLang="ja-JP" dirty="0">
              <a:solidFill>
                <a:schemeClr val="bg1">
                  <a:lumMod val="65000"/>
                </a:schemeClr>
              </a:solidFill>
            </a:endParaRPr>
          </a:p>
          <a:p>
            <a:r>
              <a:rPr lang="ja-JP" altLang="en-US" dirty="0">
                <a:solidFill>
                  <a:schemeClr val="bg1">
                    <a:lumMod val="65000"/>
                  </a:schemeClr>
                </a:solidFill>
              </a:rPr>
              <a:t>事例</a:t>
            </a:r>
            <a:endParaRPr lang="en-US" altLang="ja-JP" dirty="0">
              <a:solidFill>
                <a:schemeClr val="bg1">
                  <a:lumMod val="65000"/>
                </a:schemeClr>
              </a:solidFill>
            </a:endParaRPr>
          </a:p>
          <a:p>
            <a:r>
              <a:rPr lang="ja-JP" altLang="en-US" dirty="0">
                <a:solidFill>
                  <a:schemeClr val="bg1">
                    <a:lumMod val="65000"/>
                  </a:schemeClr>
                </a:solidFill>
              </a:rPr>
              <a:t>リソース</a:t>
            </a:r>
            <a:endParaRPr lang="en-US" altLang="ja-JP" dirty="0">
              <a:solidFill>
                <a:schemeClr val="bg1">
                  <a:lumMod val="65000"/>
                </a:schemeClr>
              </a:solidFill>
            </a:endParaRPr>
          </a:p>
          <a:p>
            <a:r>
              <a:rPr lang="en-US" altLang="ja-JP" dirty="0">
                <a:solidFill>
                  <a:schemeClr val="bg1">
                    <a:lumMod val="65000"/>
                  </a:schemeClr>
                </a:solidFill>
              </a:rPr>
              <a:t>FAQ</a:t>
            </a:r>
            <a:endParaRPr lang="ja-JP" altLang="en-US" dirty="0">
              <a:solidFill>
                <a:schemeClr val="bg1">
                  <a:lumMod val="65000"/>
                </a:schemeClr>
              </a:solidFill>
            </a:endParaRPr>
          </a:p>
        </p:txBody>
      </p:sp>
    </p:spTree>
    <p:extLst>
      <p:ext uri="{BB962C8B-B14F-4D97-AF65-F5344CB8AC3E}">
        <p14:creationId xmlns:p14="http://schemas.microsoft.com/office/powerpoint/2010/main" val="3486971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A4191F-BD5E-4907-B4ED-9EBA73DBFF2D}"/>
              </a:ext>
            </a:extLst>
          </p:cNvPr>
          <p:cNvSpPr>
            <a:spLocks noGrp="1"/>
          </p:cNvSpPr>
          <p:nvPr>
            <p:ph type="title"/>
          </p:nvPr>
        </p:nvSpPr>
        <p:spPr/>
        <p:txBody>
          <a:bodyPr/>
          <a:lstStyle/>
          <a:p>
            <a:r>
              <a:rPr lang="ja-JP" altLang="en-US"/>
              <a:t>管理しやすい新しいライセンス</a:t>
            </a:r>
            <a:endParaRPr lang="ja-JP" altLang="en-US" dirty="0"/>
          </a:p>
        </p:txBody>
      </p:sp>
      <p:sp>
        <p:nvSpPr>
          <p:cNvPr id="4" name="Content Placeholder 3">
            <a:extLst>
              <a:ext uri="{FF2B5EF4-FFF2-40B4-BE49-F238E27FC236}">
                <a16:creationId xmlns:a16="http://schemas.microsoft.com/office/drawing/2014/main" id="{E5D619D1-48DD-4478-8169-5807E97435C5}"/>
              </a:ext>
            </a:extLst>
          </p:cNvPr>
          <p:cNvSpPr>
            <a:spLocks noGrp="1"/>
          </p:cNvSpPr>
          <p:nvPr>
            <p:ph idx="1"/>
          </p:nvPr>
        </p:nvSpPr>
        <p:spPr/>
        <p:txBody>
          <a:bodyPr/>
          <a:lstStyle/>
          <a:p>
            <a:r>
              <a:rPr lang="ja-JP" altLang="en-US"/>
              <a:t>「ユーザー単位」の「期限付きライセンス」で契約が可能</a:t>
            </a:r>
            <a:endParaRPr lang="en-US" altLang="ja-JP" dirty="0"/>
          </a:p>
          <a:p>
            <a:endParaRPr lang="ja-JP" altLang="en-US" dirty="0"/>
          </a:p>
        </p:txBody>
      </p:sp>
      <p:graphicFrame>
        <p:nvGraphicFramePr>
          <p:cNvPr id="5" name="Table 5">
            <a:extLst>
              <a:ext uri="{FF2B5EF4-FFF2-40B4-BE49-F238E27FC236}">
                <a16:creationId xmlns:a16="http://schemas.microsoft.com/office/drawing/2014/main" id="{A9D9CDBD-5E63-4863-A2A5-5F68CC5C56B3}"/>
              </a:ext>
            </a:extLst>
          </p:cNvPr>
          <p:cNvGraphicFramePr>
            <a:graphicFrameLocks noGrp="1"/>
          </p:cNvGraphicFramePr>
          <p:nvPr/>
        </p:nvGraphicFramePr>
        <p:xfrm>
          <a:off x="722376" y="1899242"/>
          <a:ext cx="10680192" cy="3235960"/>
        </p:xfrm>
        <a:graphic>
          <a:graphicData uri="http://schemas.openxmlformats.org/drawingml/2006/table">
            <a:tbl>
              <a:tblPr firstRow="1" bandRow="1">
                <a:tableStyleId>{5940675A-B579-460E-94D1-54222C63F5DA}</a:tableStyleId>
              </a:tblPr>
              <a:tblGrid>
                <a:gridCol w="2930888">
                  <a:extLst>
                    <a:ext uri="{9D8B030D-6E8A-4147-A177-3AD203B41FA5}">
                      <a16:colId xmlns:a16="http://schemas.microsoft.com/office/drawing/2014/main" val="3310262010"/>
                    </a:ext>
                  </a:extLst>
                </a:gridCol>
                <a:gridCol w="4000264">
                  <a:extLst>
                    <a:ext uri="{9D8B030D-6E8A-4147-A177-3AD203B41FA5}">
                      <a16:colId xmlns:a16="http://schemas.microsoft.com/office/drawing/2014/main" val="654966066"/>
                    </a:ext>
                  </a:extLst>
                </a:gridCol>
                <a:gridCol w="3749040">
                  <a:extLst>
                    <a:ext uri="{9D8B030D-6E8A-4147-A177-3AD203B41FA5}">
                      <a16:colId xmlns:a16="http://schemas.microsoft.com/office/drawing/2014/main" val="2361642917"/>
                    </a:ext>
                  </a:extLst>
                </a:gridCol>
              </a:tblGrid>
              <a:tr h="370840">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b="1">
                          <a:solidFill>
                            <a:schemeClr val="tx1">
                              <a:lumMod val="65000"/>
                              <a:lumOff val="35000"/>
                            </a:schemeClr>
                          </a:solidFill>
                          <a:latin typeface="BIZ UDPゴシック" panose="020B0400000000000000" pitchFamily="50" charset="-128"/>
                          <a:ea typeface="BIZ UDPゴシック" panose="020B0400000000000000" pitchFamily="50" charset="-128"/>
                        </a:rPr>
                        <a:t>従来のライセンス</a:t>
                      </a:r>
                      <a:endParaRPr kumimoji="1"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b="1">
                          <a:latin typeface="BIZ UDPゴシック" panose="020B0400000000000000" pitchFamily="50" charset="-128"/>
                          <a:ea typeface="BIZ UDPゴシック" panose="020B0400000000000000" pitchFamily="50" charset="-128"/>
                        </a:rPr>
                        <a:t>新しいライセンス</a:t>
                      </a:r>
                      <a:endParaRPr kumimoji="1" lang="ja-JP" altLang="en-US" b="1"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547521664"/>
                  </a:ext>
                </a:extLst>
              </a:tr>
              <a:tr h="370840">
                <a:tc>
                  <a:txBody>
                    <a:bodyPr/>
                    <a:lstStyle/>
                    <a:p>
                      <a:r>
                        <a:rPr kumimoji="1" lang="ja-JP" altLang="en-US" b="1" dirty="0">
                          <a:latin typeface="BIZ UDPゴシック" panose="020B0400000000000000" pitchFamily="50" charset="-128"/>
                          <a:ea typeface="BIZ UDPゴシック" panose="020B0400000000000000" pitchFamily="50" charset="-128"/>
                        </a:rPr>
                        <a:t>有効期間</a:t>
                      </a:r>
                    </a:p>
                  </a:txBody>
                  <a:tcPr/>
                </a:tc>
                <a:tc>
                  <a:txBody>
                    <a:bodyPr/>
                    <a:lstStyle/>
                    <a:p>
                      <a:pPr algn="ctr"/>
                      <a:r>
                        <a:rPr kumimoji="1" lang="ja-JP" altLang="en-US">
                          <a:solidFill>
                            <a:schemeClr val="tx1">
                              <a:lumMod val="65000"/>
                              <a:lumOff val="35000"/>
                            </a:schemeClr>
                          </a:solidFill>
                          <a:latin typeface="BIZ UDPゴシック" panose="020B0400000000000000" pitchFamily="50" charset="-128"/>
                          <a:ea typeface="BIZ UDPゴシック" panose="020B0400000000000000" pitchFamily="50" charset="-128"/>
                        </a:rPr>
                        <a:t>期限なし</a:t>
                      </a:r>
                      <a:r>
                        <a:rPr kumimoji="1" lang="en-US" altLang="ja-JP"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kumimoji="1" lang="ja-JP" altLang="en-US">
                          <a:solidFill>
                            <a:schemeClr val="tx1">
                              <a:lumMod val="65000"/>
                              <a:lumOff val="35000"/>
                            </a:schemeClr>
                          </a:solidFill>
                          <a:latin typeface="BIZ UDPゴシック" panose="020B0400000000000000" pitchFamily="50" charset="-128"/>
                          <a:ea typeface="BIZ UDPゴシック" panose="020B0400000000000000" pitchFamily="50" charset="-128"/>
                        </a:rPr>
                        <a:t>永続型＋継続保守</a:t>
                      </a:r>
                      <a:r>
                        <a:rPr kumimoji="1" lang="en-US" altLang="ja-JP" dirty="0">
                          <a:solidFill>
                            <a:schemeClr val="tx1">
                              <a:lumMod val="65000"/>
                              <a:lumOff val="35000"/>
                            </a:schemeClr>
                          </a:solidFill>
                          <a:latin typeface="BIZ UDPゴシック" panose="020B0400000000000000" pitchFamily="50" charset="-128"/>
                          <a:ea typeface="BIZ UDPゴシック" panose="020B0400000000000000" pitchFamily="50" charset="-128"/>
                        </a:rPr>
                        <a:t>)</a:t>
                      </a:r>
                      <a:endPar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a:latin typeface="BIZ UDPゴシック" panose="020B0400000000000000" pitchFamily="50" charset="-128"/>
                          <a:ea typeface="BIZ UDPゴシック" panose="020B0400000000000000" pitchFamily="50" charset="-128"/>
                        </a:rPr>
                        <a:t>期限付ライセンス</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761809348"/>
                  </a:ext>
                </a:extLst>
              </a:tr>
              <a:tr h="370840">
                <a:tc>
                  <a:txBody>
                    <a:bodyPr/>
                    <a:lstStyle/>
                    <a:p>
                      <a:r>
                        <a:rPr kumimoji="1" lang="ja-JP" altLang="en-US" b="1" dirty="0">
                          <a:latin typeface="BIZ UDPゴシック" panose="020B0400000000000000" pitchFamily="50" charset="-128"/>
                          <a:ea typeface="BIZ UDPゴシック" panose="020B0400000000000000" pitchFamily="50" charset="-128"/>
                        </a:rPr>
                        <a:t>サポート</a:t>
                      </a:r>
                      <a:r>
                        <a:rPr kumimoji="1" lang="en-US" altLang="ja-JP" b="1" dirty="0">
                          <a:latin typeface="BIZ UDPゴシック" panose="020B0400000000000000" pitchFamily="50" charset="-128"/>
                          <a:ea typeface="BIZ UDPゴシック" panose="020B0400000000000000" pitchFamily="50" charset="-128"/>
                        </a:rPr>
                        <a:t>&amp;</a:t>
                      </a:r>
                      <a:r>
                        <a:rPr kumimoji="1" lang="ja-JP" altLang="en-US" b="1" dirty="0">
                          <a:latin typeface="BIZ UDPゴシック" panose="020B0400000000000000" pitchFamily="50" charset="-128"/>
                          <a:ea typeface="BIZ UDPゴシック" panose="020B0400000000000000" pitchFamily="50" charset="-128"/>
                        </a:rPr>
                        <a:t>メンテナンス</a:t>
                      </a:r>
                    </a:p>
                  </a:txBody>
                  <a:tcPr/>
                </a:tc>
                <a:tc>
                  <a:txBody>
                    <a:bodyPr/>
                    <a:lstStyle/>
                    <a:p>
                      <a:pPr algn="ctr"/>
                      <a:r>
                        <a:rPr kumimoji="1" lang="ja-JP" altLang="en-US">
                          <a:solidFill>
                            <a:schemeClr val="tx1">
                              <a:lumMod val="65000"/>
                              <a:lumOff val="35000"/>
                            </a:schemeClr>
                          </a:solidFill>
                          <a:latin typeface="BIZ UDPゴシック" panose="020B0400000000000000" pitchFamily="50" charset="-128"/>
                          <a:ea typeface="BIZ UDPゴシック" panose="020B0400000000000000" pitchFamily="50" charset="-128"/>
                        </a:rPr>
                        <a:t>保有ライセンスに</a:t>
                      </a:r>
                      <a:r>
                        <a:rPr kumimoji="1" lang="en-US" altLang="ja-JP" dirty="0">
                          <a:solidFill>
                            <a:schemeClr val="tx1">
                              <a:lumMod val="65000"/>
                              <a:lumOff val="35000"/>
                            </a:schemeClr>
                          </a:solidFill>
                          <a:latin typeface="BIZ UDPゴシック" panose="020B0400000000000000" pitchFamily="50" charset="-128"/>
                          <a:ea typeface="BIZ UDPゴシック" panose="020B0400000000000000" pitchFamily="50" charset="-128"/>
                        </a:rPr>
                        <a:t>1</a:t>
                      </a:r>
                      <a:r>
                        <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rPr>
                        <a:t>年単位</a:t>
                      </a:r>
                      <a:r>
                        <a:rPr kumimoji="1" lang="ja-JP" altLang="en-US">
                          <a:solidFill>
                            <a:schemeClr val="tx1">
                              <a:lumMod val="65000"/>
                              <a:lumOff val="35000"/>
                            </a:schemeClr>
                          </a:solidFill>
                          <a:latin typeface="BIZ UDPゴシック" panose="020B0400000000000000" pitchFamily="50" charset="-128"/>
                          <a:ea typeface="BIZ UDPゴシック" panose="020B0400000000000000" pitchFamily="50" charset="-128"/>
                        </a:rPr>
                        <a:t>で更新</a:t>
                      </a:r>
                      <a:endPar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a:latin typeface="BIZ UDPゴシック" panose="020B0400000000000000" pitchFamily="50" charset="-128"/>
                          <a:ea typeface="BIZ UDPゴシック" panose="020B0400000000000000" pitchFamily="50" charset="-128"/>
                        </a:rPr>
                        <a:t>ライセンス契約期間と同じ</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098559874"/>
                  </a:ext>
                </a:extLst>
              </a:tr>
              <a:tr h="370840">
                <a:tc>
                  <a:txBody>
                    <a:bodyPr/>
                    <a:lstStyle/>
                    <a:p>
                      <a:r>
                        <a:rPr kumimoji="1" lang="ja-JP" altLang="en-US" b="1" dirty="0">
                          <a:latin typeface="BIZ UDPゴシック" panose="020B0400000000000000" pitchFamily="50" charset="-128"/>
                          <a:ea typeface="BIZ UDPゴシック" panose="020B0400000000000000" pitchFamily="50" charset="-128"/>
                        </a:rPr>
                        <a:t>必要ライセンス</a:t>
                      </a:r>
                    </a:p>
                  </a:txBody>
                  <a:tcPr/>
                </a:tc>
                <a:tc>
                  <a:txBody>
                    <a:bodyPr/>
                    <a:lstStyle/>
                    <a:p>
                      <a:pPr algn="ctr"/>
                      <a:r>
                        <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rPr>
                        <a:t>サーバーとクライアント</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クライアントのみ</a:t>
                      </a:r>
                      <a:endParaRPr kumimoji="1" lang="en-US" altLang="ja-JP"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277845079"/>
                  </a:ext>
                </a:extLst>
              </a:tr>
              <a:tr h="370840">
                <a:tc>
                  <a:txBody>
                    <a:bodyPr/>
                    <a:lstStyle/>
                    <a:p>
                      <a:r>
                        <a:rPr kumimoji="1" lang="ja-JP" altLang="en-US" b="1" dirty="0">
                          <a:latin typeface="BIZ UDPゴシック" panose="020B0400000000000000" pitchFamily="50" charset="-128"/>
                          <a:ea typeface="BIZ UDPゴシック" panose="020B0400000000000000" pitchFamily="50" charset="-128"/>
                        </a:rPr>
                        <a:t>クライアントのカウント</a:t>
                      </a:r>
                    </a:p>
                  </a:txBody>
                  <a:tcPr/>
                </a:tc>
                <a:tc>
                  <a:txBody>
                    <a:bodyPr/>
                    <a:lstStyle/>
                    <a:p>
                      <a:pPr algn="ctr"/>
                      <a:r>
                        <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rPr>
                        <a:t>物理的なユニークユーザー数</a:t>
                      </a:r>
                    </a:p>
                  </a:txBody>
                  <a:tcPr/>
                </a:tc>
                <a:tc>
                  <a:txBody>
                    <a:bodyPr/>
                    <a:lstStyle/>
                    <a:p>
                      <a:pPr algn="ctr"/>
                      <a:r>
                        <a:rPr kumimoji="1" lang="en-US" altLang="ja-JP" dirty="0">
                          <a:latin typeface="BIZ UDPゴシック" panose="020B0400000000000000" pitchFamily="50" charset="-128"/>
                          <a:ea typeface="BIZ UDPゴシック" panose="020B0400000000000000" pitchFamily="50" charset="-128"/>
                        </a:rPr>
                        <a:t>ID</a:t>
                      </a:r>
                      <a:r>
                        <a:rPr kumimoji="1" lang="ja-JP" altLang="en-US" dirty="0">
                          <a:latin typeface="BIZ UDPゴシック" panose="020B0400000000000000" pitchFamily="50" charset="-128"/>
                          <a:ea typeface="BIZ UDPゴシック" panose="020B0400000000000000" pitchFamily="50" charset="-128"/>
                        </a:rPr>
                        <a:t>単位 </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業務</a:t>
                      </a:r>
                      <a:r>
                        <a:rPr kumimoji="1" lang="en-US" altLang="ja-JP" dirty="0">
                          <a:latin typeface="BIZ UDPゴシック" panose="020B0400000000000000" pitchFamily="50" charset="-128"/>
                          <a:ea typeface="BIZ UDPゴシック" panose="020B0400000000000000" pitchFamily="50" charset="-128"/>
                        </a:rPr>
                        <a:t>ID</a:t>
                      </a:r>
                      <a:r>
                        <a:rPr kumimoji="1" lang="ja-JP" altLang="en-US" dirty="0">
                          <a:latin typeface="BIZ UDPゴシック" panose="020B0400000000000000" pitchFamily="50" charset="-128"/>
                          <a:ea typeface="BIZ UDPゴシック" panose="020B0400000000000000" pitchFamily="50" charset="-128"/>
                        </a:rPr>
                        <a:t>等も課金</a:t>
                      </a:r>
                      <a:r>
                        <a:rPr kumimoji="1" lang="en-US" altLang="ja-JP" dirty="0">
                          <a:latin typeface="BIZ UDPゴシック" panose="020B0400000000000000" pitchFamily="50" charset="-128"/>
                          <a:ea typeface="BIZ UDPゴシック" panose="020B0400000000000000" pitchFamily="50" charset="-128"/>
                        </a:rPr>
                        <a:t>)</a:t>
                      </a:r>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071544859"/>
                  </a:ext>
                </a:extLst>
              </a:tr>
              <a:tr h="370840">
                <a:tc>
                  <a:txBody>
                    <a:bodyPr/>
                    <a:lstStyle/>
                    <a:p>
                      <a:r>
                        <a:rPr kumimoji="1" lang="ja-JP" altLang="en-US" b="1" dirty="0">
                          <a:latin typeface="BIZ UDPゴシック" panose="020B0400000000000000" pitchFamily="50" charset="-128"/>
                          <a:ea typeface="BIZ UDPゴシック" panose="020B0400000000000000" pitchFamily="50" charset="-128"/>
                        </a:rPr>
                        <a:t>ライセンスの管理</a:t>
                      </a:r>
                    </a:p>
                  </a:txBody>
                  <a:tcPr/>
                </a:tc>
                <a:tc>
                  <a:txBody>
                    <a:bodyPr/>
                    <a:lstStyle/>
                    <a:p>
                      <a:pPr algn="ctr"/>
                      <a:r>
                        <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rPr>
                        <a:t>複雑</a:t>
                      </a:r>
                      <a:endParaRPr kumimoji="1" lang="en-US" altLang="ja-JP"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algn="ctr"/>
                      <a:r>
                        <a:rPr kumimoji="1" lang="en-US" altLang="ja-JP"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kumimoji="1" lang="ja-JP" altLang="en-US">
                          <a:solidFill>
                            <a:schemeClr val="tx1">
                              <a:lumMod val="65000"/>
                              <a:lumOff val="35000"/>
                            </a:schemeClr>
                          </a:solidFill>
                          <a:latin typeface="BIZ UDPゴシック" panose="020B0400000000000000" pitchFamily="50" charset="-128"/>
                          <a:ea typeface="BIZ UDPゴシック" panose="020B0400000000000000" pitchFamily="50" charset="-128"/>
                        </a:rPr>
                        <a:t>過去のライセンス契約履歴が必要</a:t>
                      </a:r>
                      <a:r>
                        <a:rPr kumimoji="1" lang="en-US" altLang="ja-JP" dirty="0">
                          <a:solidFill>
                            <a:schemeClr val="tx1">
                              <a:lumMod val="65000"/>
                              <a:lumOff val="35000"/>
                            </a:schemeClr>
                          </a:solidFill>
                          <a:latin typeface="BIZ UDPゴシック" panose="020B0400000000000000" pitchFamily="50" charset="-128"/>
                          <a:ea typeface="BIZ UDPゴシック" panose="020B0400000000000000" pitchFamily="50" charset="-128"/>
                        </a:rPr>
                        <a:t>)</a:t>
                      </a:r>
                      <a:endPar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txBody>
                  <a:tcPr/>
                </a:tc>
                <a:tc>
                  <a:txBody>
                    <a:bodyPr/>
                    <a:lstStyle/>
                    <a:p>
                      <a:pPr algn="ctr"/>
                      <a:r>
                        <a:rPr kumimoji="1" lang="ja-JP" altLang="en-US">
                          <a:latin typeface="BIZ UDPゴシック" panose="020B0400000000000000" pitchFamily="50" charset="-128"/>
                          <a:ea typeface="BIZ UDPゴシック" panose="020B0400000000000000" pitchFamily="50" charset="-128"/>
                        </a:rPr>
                        <a:t>過去履歴の管理不要</a:t>
                      </a:r>
                      <a:endParaRPr kumimoji="1" lang="en-US" altLang="ja-JP"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93211752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dirty="0">
                          <a:latin typeface="BIZ UDPゴシック" panose="020B0400000000000000" pitchFamily="50" charset="-128"/>
                          <a:ea typeface="BIZ UDPゴシック" panose="020B0400000000000000" pitchFamily="50" charset="-128"/>
                        </a:rPr>
                        <a:t>初期費用</a:t>
                      </a:r>
                    </a:p>
                  </a:txBody>
                  <a:tcPr/>
                </a:tc>
                <a:tc>
                  <a:txBody>
                    <a:bodyPr/>
                    <a:lstStyle/>
                    <a:p>
                      <a:pPr algn="ctr"/>
                      <a:r>
                        <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rPr>
                        <a:t>高</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低</a:t>
                      </a:r>
                    </a:p>
                  </a:txBody>
                  <a:tcPr/>
                </a:tc>
                <a:extLst>
                  <a:ext uri="{0D108BD9-81ED-4DB2-BD59-A6C34878D82A}">
                    <a16:rowId xmlns:a16="http://schemas.microsoft.com/office/drawing/2014/main" val="386480257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1" dirty="0">
                          <a:latin typeface="BIZ UDPゴシック" panose="020B0400000000000000" pitchFamily="50" charset="-128"/>
                          <a:ea typeface="BIZ UDPゴシック" panose="020B0400000000000000" pitchFamily="50" charset="-128"/>
                        </a:rPr>
                        <a:t>税務上の扱い</a:t>
                      </a:r>
                    </a:p>
                  </a:txBody>
                  <a:tcPr/>
                </a:tc>
                <a:tc>
                  <a:txBody>
                    <a:bodyPr/>
                    <a:lstStyle/>
                    <a:p>
                      <a:pPr algn="ctr"/>
                      <a:r>
                        <a:rPr kumimoji="1" lang="ja-JP" altLang="en-US" dirty="0">
                          <a:solidFill>
                            <a:schemeClr val="tx1">
                              <a:lumMod val="65000"/>
                              <a:lumOff val="35000"/>
                            </a:schemeClr>
                          </a:solidFill>
                          <a:latin typeface="BIZ UDPゴシック" panose="020B0400000000000000" pitchFamily="50" charset="-128"/>
                          <a:ea typeface="BIZ UDPゴシック" panose="020B0400000000000000" pitchFamily="50" charset="-128"/>
                        </a:rPr>
                        <a:t>固定資産</a:t>
                      </a:r>
                    </a:p>
                  </a:txBody>
                  <a:tcPr/>
                </a:tc>
                <a:tc>
                  <a:txBody>
                    <a:bodyPr/>
                    <a:lstStyle/>
                    <a:p>
                      <a:pPr algn="ctr"/>
                      <a:r>
                        <a:rPr kumimoji="1" lang="ja-JP" altLang="en-US" dirty="0">
                          <a:latin typeface="BIZ UDPゴシック" panose="020B0400000000000000" pitchFamily="50" charset="-128"/>
                          <a:ea typeface="BIZ UDPゴシック" panose="020B0400000000000000" pitchFamily="50" charset="-128"/>
                        </a:rPr>
                        <a:t>経費</a:t>
                      </a:r>
                    </a:p>
                  </a:txBody>
                  <a:tcPr/>
                </a:tc>
                <a:extLst>
                  <a:ext uri="{0D108BD9-81ED-4DB2-BD59-A6C34878D82A}">
                    <a16:rowId xmlns:a16="http://schemas.microsoft.com/office/drawing/2014/main" val="630036337"/>
                  </a:ext>
                </a:extLst>
              </a:tr>
            </a:tbl>
          </a:graphicData>
        </a:graphic>
      </p:graphicFrame>
      <p:sp>
        <p:nvSpPr>
          <p:cNvPr id="6" name="コンテンツ プレースホルダー 4">
            <a:extLst>
              <a:ext uri="{FF2B5EF4-FFF2-40B4-BE49-F238E27FC236}">
                <a16:creationId xmlns:a16="http://schemas.microsoft.com/office/drawing/2014/main" id="{E28AF92E-4081-42CE-828D-A25CB697BD2D}"/>
              </a:ext>
            </a:extLst>
          </p:cNvPr>
          <p:cNvSpPr txBox="1">
            <a:spLocks/>
          </p:cNvSpPr>
          <p:nvPr/>
        </p:nvSpPr>
        <p:spPr>
          <a:xfrm>
            <a:off x="1433008" y="5597416"/>
            <a:ext cx="10190032" cy="900584"/>
          </a:xfrm>
          <a:prstGeom prst="rect">
            <a:avLst/>
          </a:prstGeom>
        </p:spPr>
        <p:txBody>
          <a:bodyPr vert="horz" lIns="72000" tIns="36000" rIns="72000" bIns="36000" rtlCol="0">
            <a:normAutofit/>
          </a:bodyPr>
          <a:lstStyle>
            <a:lvl1pPr marL="0" indent="0" algn="l" defTabSz="914411" rtl="0" eaLnBrk="1" latinLnBrk="0" hangingPunct="1">
              <a:lnSpc>
                <a:spcPct val="110000"/>
              </a:lnSpc>
              <a:spcBef>
                <a:spcPts val="300"/>
              </a:spcBef>
              <a:spcAft>
                <a:spcPts val="0"/>
              </a:spcAft>
              <a:buClr>
                <a:schemeClr val="accent3"/>
              </a:buClr>
              <a:buFont typeface="Arial" panose="020B0604020202020204" pitchFamily="34" charset="0"/>
              <a:buNone/>
              <a:defRPr kumimoji="1" sz="1801" b="1" i="0" kern="1200" spc="0">
                <a:solidFill>
                  <a:schemeClr val="tx1"/>
                </a:solidFill>
                <a:latin typeface="メイリオ" panose="020B0604030504040204" pitchFamily="50" charset="-128"/>
                <a:ea typeface="メイリオ" panose="020B0604030504040204" pitchFamily="50" charset="-128"/>
                <a:cs typeface="+mn-cs"/>
              </a:defRPr>
            </a:lvl1pPr>
            <a:lvl2pPr marL="11113" indent="0" algn="l" defTabSz="914411" rtl="0" eaLnBrk="1" latinLnBrk="0" hangingPunct="1">
              <a:lnSpc>
                <a:spcPct val="110000"/>
              </a:lnSpc>
              <a:spcBef>
                <a:spcPts val="300"/>
              </a:spcBef>
              <a:spcAft>
                <a:spcPts val="0"/>
              </a:spcAft>
              <a:buClr>
                <a:schemeClr val="accent3"/>
              </a:buClr>
              <a:buFont typeface="Arial" panose="020B0604020202020204" pitchFamily="34" charset="0"/>
              <a:buNone/>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2pPr>
            <a:lvl3pPr marL="273054" indent="-228604" algn="l" defTabSz="914411" rtl="0" eaLnBrk="1" latinLnBrk="0" hangingPunct="1">
              <a:lnSpc>
                <a:spcPct val="110000"/>
              </a:lnSpc>
              <a:spcBef>
                <a:spcPts val="300"/>
              </a:spcBef>
              <a:spcAft>
                <a:spcPts val="0"/>
              </a:spcAft>
              <a:buClr>
                <a:schemeClr val="accent3"/>
              </a:buClr>
              <a:buFont typeface="Wingdings" pitchFamily="2" charset="2"/>
              <a:buChar char="n"/>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3pPr>
            <a:lvl4pPr marL="273054" indent="-261941" algn="l" defTabSz="914411" rtl="0" eaLnBrk="1" latinLnBrk="0" hangingPunct="1">
              <a:lnSpc>
                <a:spcPct val="110000"/>
              </a:lnSpc>
              <a:spcBef>
                <a:spcPts val="300"/>
              </a:spcBef>
              <a:spcAft>
                <a:spcPts val="0"/>
              </a:spcAft>
              <a:buClr>
                <a:schemeClr val="accent3"/>
              </a:buClr>
              <a:buFont typeface="Zapf Dingbats"/>
              <a:buChar char="➔"/>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4pPr>
            <a:lvl5pPr marL="273054" indent="0" algn="l" defTabSz="914411" rtl="0" eaLnBrk="1" latinLnBrk="0" hangingPunct="1">
              <a:lnSpc>
                <a:spcPct val="110000"/>
              </a:lnSpc>
              <a:spcBef>
                <a:spcPts val="300"/>
              </a:spcBef>
              <a:spcAft>
                <a:spcPts val="0"/>
              </a:spcAft>
              <a:buClr>
                <a:schemeClr val="accent3"/>
              </a:buClr>
              <a:buFont typeface="システムフォント（レギュラー）"/>
              <a:buNone/>
              <a:tabLst/>
              <a:defRPr kumimoji="1" sz="1401" b="0" i="0" kern="1200" spc="0">
                <a:solidFill>
                  <a:schemeClr val="tx1"/>
                </a:solidFill>
                <a:latin typeface="メイリオ" panose="020B0604030504040204" pitchFamily="50" charset="-128"/>
                <a:ea typeface="メイリオ" panose="020B0604030504040204" pitchFamily="50" charset="-128"/>
                <a:cs typeface="+mn-cs"/>
              </a:defRPr>
            </a:lvl5pPr>
            <a:lvl6pPr marL="490545" indent="-217491" algn="l" defTabSz="914411" rtl="0" eaLnBrk="1" latinLnBrk="0" hangingPunct="1">
              <a:lnSpc>
                <a:spcPct val="110000"/>
              </a:lnSpc>
              <a:spcBef>
                <a:spcPts val="300"/>
              </a:spcBef>
              <a:spcAft>
                <a:spcPts val="0"/>
              </a:spcAft>
              <a:buClr>
                <a:schemeClr val="accent3"/>
              </a:buClr>
              <a:buFont typeface="Wingdings" pitchFamily="2" charset="2"/>
              <a:buChar char="p"/>
              <a:tabLst/>
              <a:defRPr kumimoji="1" sz="1401" b="0" i="0" kern="1200" spc="0">
                <a:solidFill>
                  <a:schemeClr val="tx1"/>
                </a:solidFill>
                <a:latin typeface="+mn-ea"/>
                <a:ea typeface="+mn-ea"/>
                <a:cs typeface="+mn-cs"/>
              </a:defRPr>
            </a:lvl6pPr>
            <a:lvl7pPr marL="490545" indent="-217491" algn="l" defTabSz="914411" rtl="0" eaLnBrk="1" latinLnBrk="0" hangingPunct="1">
              <a:lnSpc>
                <a:spcPct val="110000"/>
              </a:lnSpc>
              <a:spcBef>
                <a:spcPts val="300"/>
              </a:spcBef>
              <a:spcAft>
                <a:spcPts val="0"/>
              </a:spcAft>
              <a:buClr>
                <a:schemeClr val="accent3"/>
              </a:buClr>
              <a:buFont typeface="Wingdings" pitchFamily="2" charset="2"/>
              <a:buChar char="ü"/>
              <a:tabLst/>
              <a:defRPr kumimoji="1" sz="1401" b="0" i="0" kern="1200" spc="0">
                <a:solidFill>
                  <a:schemeClr val="tx1"/>
                </a:solidFill>
                <a:latin typeface="+mn-ea"/>
                <a:ea typeface="+mn-ea"/>
                <a:cs typeface="+mn-cs"/>
              </a:defRPr>
            </a:lvl7pPr>
            <a:lvl8pPr marL="490545" indent="-266704" algn="l" defTabSz="914411" rtl="0" eaLnBrk="1" latinLnBrk="0" hangingPunct="1">
              <a:lnSpc>
                <a:spcPct val="110000"/>
              </a:lnSpc>
              <a:spcBef>
                <a:spcPts val="300"/>
              </a:spcBef>
              <a:spcAft>
                <a:spcPts val="0"/>
              </a:spcAft>
              <a:buClr>
                <a:schemeClr val="accent3"/>
              </a:buClr>
              <a:buFont typeface="システムフォント（レギュラー）"/>
              <a:buChar char="→"/>
              <a:tabLst/>
              <a:defRPr kumimoji="1" sz="1401" b="0" i="0" kern="1200" spc="0">
                <a:solidFill>
                  <a:schemeClr val="tx1"/>
                </a:solidFill>
                <a:latin typeface="+mn-ea"/>
                <a:ea typeface="+mn-ea"/>
                <a:cs typeface="+mn-cs"/>
              </a:defRPr>
            </a:lvl8pPr>
            <a:lvl9pPr marL="677872" indent="-187327" algn="l" defTabSz="914411" rtl="0" eaLnBrk="1" latinLnBrk="0" hangingPunct="1">
              <a:lnSpc>
                <a:spcPct val="110000"/>
              </a:lnSpc>
              <a:spcBef>
                <a:spcPts val="300"/>
              </a:spcBef>
              <a:spcAft>
                <a:spcPts val="0"/>
              </a:spcAft>
              <a:buClr>
                <a:schemeClr val="accent1"/>
              </a:buClr>
              <a:buFont typeface=".Lucida Grande UI Regular"/>
              <a:buChar char="※"/>
              <a:tabLst/>
              <a:defRPr kumimoji="1" sz="1100" b="0" i="0" kern="1200" spc="0">
                <a:solidFill>
                  <a:schemeClr val="tx1"/>
                </a:solidFill>
                <a:latin typeface="+mn-ea"/>
                <a:ea typeface="+mn-ea"/>
                <a:cs typeface="+mn-cs"/>
              </a:defRPr>
            </a:lvl9pPr>
          </a:lstStyle>
          <a:p>
            <a:r>
              <a:rPr lang="ja-JP" altLang="en-US" sz="1400" dirty="0">
                <a:latin typeface="BIZ UDPゴシック" panose="020B0400000000000000" pitchFamily="50" charset="-128"/>
                <a:ea typeface="BIZ UDPゴシック" panose="020B0400000000000000" pitchFamily="50" charset="-128"/>
              </a:rPr>
              <a:t>詳細はライセンスガイドをご覧ください </a:t>
            </a:r>
            <a:r>
              <a:rPr lang="en-US" altLang="ja-JP" sz="1400" dirty="0">
                <a:latin typeface="BIZ UDPゴシック" panose="020B0400000000000000" pitchFamily="50" charset="-128"/>
                <a:ea typeface="BIZ UDPゴシック" panose="020B0400000000000000" pitchFamily="50" charset="-128"/>
              </a:rPr>
              <a:t>(Web </a:t>
            </a:r>
            <a:r>
              <a:rPr lang="ja-JP" altLang="en-US" sz="1400" dirty="0">
                <a:latin typeface="BIZ UDPゴシック" panose="020B0400000000000000" pitchFamily="50" charset="-128"/>
                <a:ea typeface="BIZ UDPゴシック" panose="020B0400000000000000" pitchFamily="50" charset="-128"/>
              </a:rPr>
              <a:t>から、ようこそ </a:t>
            </a:r>
            <a:r>
              <a:rPr lang="en-US" altLang="ja-JP" sz="1400" dirty="0">
                <a:latin typeface="BIZ UDPゴシック" panose="020B0400000000000000" pitchFamily="50" charset="-128"/>
                <a:ea typeface="BIZ UDPゴシック" panose="020B0400000000000000" pitchFamily="50" charset="-128"/>
              </a:rPr>
              <a:t>&gt; </a:t>
            </a:r>
            <a:r>
              <a:rPr lang="ja-JP" altLang="en-US" sz="1400" dirty="0">
                <a:latin typeface="BIZ UDPゴシック" panose="020B0400000000000000" pitchFamily="50" charset="-128"/>
                <a:ea typeface="BIZ UDPゴシック" panose="020B0400000000000000" pitchFamily="50" charset="-128"/>
              </a:rPr>
              <a:t>ライセンス概要 </a:t>
            </a:r>
            <a:r>
              <a:rPr lang="en-US" altLang="ja-JP" sz="1400" dirty="0">
                <a:latin typeface="BIZ UDPゴシック" panose="020B0400000000000000" pitchFamily="50" charset="-128"/>
                <a:ea typeface="BIZ UDPゴシック" panose="020B0400000000000000" pitchFamily="50" charset="-128"/>
              </a:rPr>
              <a:t>&gt; HCL Notes/Domino </a:t>
            </a:r>
            <a:r>
              <a:rPr lang="ja-JP" altLang="en-US" sz="1400" dirty="0">
                <a:latin typeface="BIZ UDPゴシック" panose="020B0400000000000000" pitchFamily="50" charset="-128"/>
                <a:ea typeface="BIZ UDPゴシック" panose="020B0400000000000000" pitchFamily="50" charset="-128"/>
              </a:rPr>
              <a:t>ライセンスガイド</a:t>
            </a:r>
            <a:r>
              <a:rPr lang="en-US" altLang="ja-JP" sz="1400" dirty="0">
                <a:latin typeface="BIZ UDPゴシック" panose="020B0400000000000000" pitchFamily="50" charset="-128"/>
                <a:ea typeface="BIZ UDPゴシック" panose="020B0400000000000000" pitchFamily="50" charset="-128"/>
              </a:rPr>
              <a:t>)</a:t>
            </a:r>
          </a:p>
          <a:p>
            <a:pPr lvl="7"/>
            <a:r>
              <a:rPr lang="en-US" altLang="ja-JP" sz="1000" dirty="0">
                <a:latin typeface="BIZ UDPゴシック" panose="020B0400000000000000" pitchFamily="50" charset="-128"/>
                <a:ea typeface="BIZ UDPゴシック" panose="020B0400000000000000" pitchFamily="50" charset="-128"/>
                <a:hlinkClick r:id="rId3"/>
              </a:rPr>
              <a:t>HCL Notes/Domino </a:t>
            </a:r>
            <a:r>
              <a:rPr lang="ja-JP" altLang="en-US" sz="1000" dirty="0">
                <a:latin typeface="BIZ UDPゴシック" panose="020B0400000000000000" pitchFamily="50" charset="-128"/>
                <a:ea typeface="BIZ UDPゴシック" panose="020B0400000000000000" pitchFamily="50" charset="-128"/>
                <a:hlinkClick r:id="rId3"/>
              </a:rPr>
              <a:t>ライセンスガイド</a:t>
            </a:r>
            <a:endParaRPr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64355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lstStyle/>
          <a:p>
            <a:r>
              <a:rPr lang="ja-JP" altLang="en-US" dirty="0"/>
              <a:t>もくじ</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solidFill>
                  <a:schemeClr val="bg1">
                    <a:lumMod val="65000"/>
                  </a:schemeClr>
                </a:solidFill>
              </a:rPr>
              <a:t>HCL Software</a:t>
            </a:r>
            <a:r>
              <a:rPr lang="ja-JP" altLang="en-US" dirty="0">
                <a:solidFill>
                  <a:schemeClr val="bg1">
                    <a:lumMod val="65000"/>
                  </a:schemeClr>
                </a:solidFill>
              </a:rPr>
              <a:t>について</a:t>
            </a:r>
            <a:endParaRPr lang="en-US" altLang="ja-JP" dirty="0">
              <a:solidFill>
                <a:schemeClr val="bg1">
                  <a:lumMod val="65000"/>
                </a:schemeClr>
              </a:solidFill>
            </a:endParaRPr>
          </a:p>
          <a:p>
            <a:r>
              <a:rPr lang="ja-JP" altLang="en-US" dirty="0">
                <a:solidFill>
                  <a:schemeClr val="bg1">
                    <a:lumMod val="65000"/>
                  </a:schemeClr>
                </a:solidFill>
              </a:rPr>
              <a:t>サポートのスケジュール</a:t>
            </a:r>
            <a:endParaRPr lang="en-US" altLang="ja-JP" dirty="0">
              <a:solidFill>
                <a:schemeClr val="bg1">
                  <a:lumMod val="65000"/>
                </a:schemeClr>
              </a:solidFill>
            </a:endParaRPr>
          </a:p>
          <a:p>
            <a:r>
              <a:rPr lang="ja-JP" altLang="en-US" dirty="0">
                <a:solidFill>
                  <a:schemeClr val="bg1">
                    <a:lumMod val="65000"/>
                  </a:schemeClr>
                </a:solidFill>
              </a:rPr>
              <a:t>ライセンス</a:t>
            </a:r>
            <a:endParaRPr lang="en-US" altLang="ja-JP" dirty="0">
              <a:solidFill>
                <a:schemeClr val="bg1">
                  <a:lumMod val="65000"/>
                </a:schemeClr>
              </a:solidFill>
            </a:endParaRPr>
          </a:p>
          <a:p>
            <a:r>
              <a:rPr lang="ja-JP" altLang="en-US" dirty="0"/>
              <a:t>戦略と製品のロードマップ</a:t>
            </a:r>
            <a:endParaRPr lang="en-US" altLang="ja-JP" dirty="0"/>
          </a:p>
          <a:p>
            <a:r>
              <a:rPr lang="ja-JP" altLang="en-US" dirty="0">
                <a:solidFill>
                  <a:schemeClr val="bg1">
                    <a:lumMod val="65000"/>
                  </a:schemeClr>
                </a:solidFill>
              </a:rPr>
              <a:t>新バージョンの価値</a:t>
            </a:r>
            <a:endParaRPr lang="en-US" altLang="ja-JP" dirty="0">
              <a:solidFill>
                <a:schemeClr val="bg1">
                  <a:lumMod val="65000"/>
                </a:schemeClr>
              </a:solidFill>
            </a:endParaRPr>
          </a:p>
          <a:p>
            <a:r>
              <a:rPr lang="ja-JP" altLang="en-US" dirty="0">
                <a:solidFill>
                  <a:schemeClr val="bg1">
                    <a:lumMod val="65000"/>
                  </a:schemeClr>
                </a:solidFill>
              </a:rPr>
              <a:t>事例</a:t>
            </a:r>
            <a:endParaRPr lang="en-US" altLang="ja-JP" dirty="0">
              <a:solidFill>
                <a:schemeClr val="bg1">
                  <a:lumMod val="65000"/>
                </a:schemeClr>
              </a:solidFill>
            </a:endParaRPr>
          </a:p>
          <a:p>
            <a:r>
              <a:rPr lang="ja-JP" altLang="en-US" dirty="0">
                <a:solidFill>
                  <a:schemeClr val="bg1">
                    <a:lumMod val="65000"/>
                  </a:schemeClr>
                </a:solidFill>
              </a:rPr>
              <a:t>リソース</a:t>
            </a:r>
            <a:endParaRPr lang="en-US" altLang="ja-JP" dirty="0">
              <a:solidFill>
                <a:schemeClr val="bg1">
                  <a:lumMod val="65000"/>
                </a:schemeClr>
              </a:solidFill>
            </a:endParaRPr>
          </a:p>
          <a:p>
            <a:r>
              <a:rPr lang="en-US" altLang="ja-JP" dirty="0">
                <a:solidFill>
                  <a:schemeClr val="bg1">
                    <a:lumMod val="65000"/>
                  </a:schemeClr>
                </a:solidFill>
              </a:rPr>
              <a:t>FAQ</a:t>
            </a:r>
            <a:endParaRPr lang="ja-JP" altLang="en-US" dirty="0">
              <a:solidFill>
                <a:schemeClr val="bg1">
                  <a:lumMod val="65000"/>
                </a:schemeClr>
              </a:solidFill>
            </a:endParaRPr>
          </a:p>
        </p:txBody>
      </p:sp>
    </p:spTree>
    <p:extLst>
      <p:ext uri="{BB962C8B-B14F-4D97-AF65-F5344CB8AC3E}">
        <p14:creationId xmlns:p14="http://schemas.microsoft.com/office/powerpoint/2010/main" val="1901977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9D85CE-DB24-46BE-B64D-885697ACC789}"/>
              </a:ext>
            </a:extLst>
          </p:cNvPr>
          <p:cNvSpPr>
            <a:spLocks noGrp="1"/>
          </p:cNvSpPr>
          <p:nvPr>
            <p:ph type="title"/>
          </p:nvPr>
        </p:nvSpPr>
        <p:spPr/>
        <p:txBody>
          <a:bodyPr/>
          <a:lstStyle/>
          <a:p>
            <a:r>
              <a:rPr lang="ja-JP" altLang="en-US" dirty="0"/>
              <a:t>これまでの道のり</a:t>
            </a:r>
          </a:p>
        </p:txBody>
      </p:sp>
      <p:sp>
        <p:nvSpPr>
          <p:cNvPr id="4" name="Content Placeholder 3">
            <a:extLst>
              <a:ext uri="{FF2B5EF4-FFF2-40B4-BE49-F238E27FC236}">
                <a16:creationId xmlns:a16="http://schemas.microsoft.com/office/drawing/2014/main" id="{219DCCF5-F645-4076-A0BF-613816F5599A}"/>
              </a:ext>
            </a:extLst>
          </p:cNvPr>
          <p:cNvSpPr>
            <a:spLocks noGrp="1"/>
          </p:cNvSpPr>
          <p:nvPr>
            <p:ph idx="1"/>
          </p:nvPr>
        </p:nvSpPr>
        <p:spPr/>
        <p:txBody>
          <a:bodyPr/>
          <a:lstStyle/>
          <a:p>
            <a:endParaRPr lang="ja-JP" altLang="en-US" dirty="0"/>
          </a:p>
        </p:txBody>
      </p:sp>
      <p:graphicFrame>
        <p:nvGraphicFramePr>
          <p:cNvPr id="5" name="コンテンツ プレースホルダー 5">
            <a:extLst>
              <a:ext uri="{FF2B5EF4-FFF2-40B4-BE49-F238E27FC236}">
                <a16:creationId xmlns:a16="http://schemas.microsoft.com/office/drawing/2014/main" id="{315C8421-4672-4D51-8720-FE018036A704}"/>
              </a:ext>
            </a:extLst>
          </p:cNvPr>
          <p:cNvGraphicFramePr>
            <a:graphicFrameLocks/>
          </p:cNvGraphicFramePr>
          <p:nvPr>
            <p:extLst>
              <p:ext uri="{D42A27DB-BD31-4B8C-83A1-F6EECF244321}">
                <p14:modId xmlns:p14="http://schemas.microsoft.com/office/powerpoint/2010/main" val="3846970622"/>
              </p:ext>
            </p:extLst>
          </p:nvPr>
        </p:nvGraphicFramePr>
        <p:xfrm>
          <a:off x="360000" y="1260475"/>
          <a:ext cx="5238160" cy="3564000"/>
        </p:xfrm>
        <a:graphic>
          <a:graphicData uri="http://schemas.openxmlformats.org/drawingml/2006/table">
            <a:tbl>
              <a:tblPr firstRow="1" bandRow="1">
                <a:tableStyleId>{2D5ABB26-0587-4C30-8999-92F81FD0307C}</a:tableStyleId>
              </a:tblPr>
              <a:tblGrid>
                <a:gridCol w="2088560">
                  <a:extLst>
                    <a:ext uri="{9D8B030D-6E8A-4147-A177-3AD203B41FA5}">
                      <a16:colId xmlns:a16="http://schemas.microsoft.com/office/drawing/2014/main" val="2264306446"/>
                    </a:ext>
                  </a:extLst>
                </a:gridCol>
                <a:gridCol w="1571273">
                  <a:extLst>
                    <a:ext uri="{9D8B030D-6E8A-4147-A177-3AD203B41FA5}">
                      <a16:colId xmlns:a16="http://schemas.microsoft.com/office/drawing/2014/main" val="2597985119"/>
                    </a:ext>
                  </a:extLst>
                </a:gridCol>
                <a:gridCol w="1578327">
                  <a:extLst>
                    <a:ext uri="{9D8B030D-6E8A-4147-A177-3AD203B41FA5}">
                      <a16:colId xmlns:a16="http://schemas.microsoft.com/office/drawing/2014/main" val="950210279"/>
                    </a:ext>
                  </a:extLst>
                </a:gridCol>
              </a:tblGrid>
              <a:tr h="324000">
                <a:tc>
                  <a:txBody>
                    <a:bodyPr/>
                    <a:lstStyle/>
                    <a:p>
                      <a:pPr algn="ctr"/>
                      <a:r>
                        <a:rPr kumimoji="1" lang="ja-JP" altLang="en-US" sz="1400" dirty="0">
                          <a:solidFill>
                            <a:schemeClr val="bg1"/>
                          </a:solidFill>
                          <a:latin typeface="BIZ UDPゴシック" panose="020B0400000000000000" pitchFamily="50" charset="-128"/>
                          <a:ea typeface="BIZ UDPゴシック" panose="020B0400000000000000" pitchFamily="50" charset="-128"/>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90000"/>
                        <a:lumOff val="10000"/>
                      </a:schemeClr>
                    </a:solidFill>
                  </a:tcPr>
                </a:tc>
                <a:tc>
                  <a:txBody>
                    <a:bodyPr/>
                    <a:lstStyle/>
                    <a:p>
                      <a:pPr algn="ctr"/>
                      <a:r>
                        <a:rPr kumimoji="1" lang="ja-JP" altLang="en-US" sz="1400" dirty="0">
                          <a:solidFill>
                            <a:schemeClr val="bg1"/>
                          </a:solidFill>
                          <a:latin typeface="BIZ UDPゴシック" panose="020B0400000000000000" pitchFamily="50" charset="-128"/>
                          <a:ea typeface="BIZ UDPゴシック" panose="020B0400000000000000" pitchFamily="50" charset="-128"/>
                        </a:rPr>
                        <a:t>出荷日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90000"/>
                        <a:lumOff val="10000"/>
                      </a:schemeClr>
                    </a:solidFill>
                  </a:tcPr>
                </a:tc>
                <a:tc>
                  <a:txBody>
                    <a:bodyPr/>
                    <a:lstStyle/>
                    <a:p>
                      <a:pPr algn="ctr"/>
                      <a:r>
                        <a:rPr kumimoji="1" lang="ja-JP" altLang="en-US" sz="1400" dirty="0">
                          <a:solidFill>
                            <a:schemeClr val="bg1"/>
                          </a:solidFill>
                          <a:latin typeface="BIZ UDPゴシック" panose="020B0400000000000000" pitchFamily="50" charset="-128"/>
                          <a:ea typeface="BIZ UDPゴシック" panose="020B0400000000000000" pitchFamily="50" charset="-128"/>
                        </a:rPr>
                        <a:t>サポート終了日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90000"/>
                        <a:lumOff val="10000"/>
                      </a:schemeClr>
                    </a:solidFill>
                  </a:tcPr>
                </a:tc>
                <a:extLst>
                  <a:ext uri="{0D108BD9-81ED-4DB2-BD59-A6C34878D82A}">
                    <a16:rowId xmlns:a16="http://schemas.microsoft.com/office/drawing/2014/main" val="1649337403"/>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R1</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1989</a:t>
                      </a:r>
                      <a:r>
                        <a:rPr kumimoji="1" lang="ja-JP" altLang="en-US" sz="1200" dirty="0">
                          <a:latin typeface="BIZ UDPゴシック" panose="020B0400000000000000" pitchFamily="50" charset="-128"/>
                          <a:ea typeface="BIZ UDPゴシック" panose="020B0400000000000000" pitchFamily="50" charset="-128"/>
                        </a:rPr>
                        <a:t>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4021847"/>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Notes/Domino R2</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1991</a:t>
                      </a:r>
                      <a:r>
                        <a:rPr kumimoji="1" lang="ja-JP" altLang="en-US" sz="1200" dirty="0">
                          <a:latin typeface="BIZ UDPゴシック" panose="020B0400000000000000" pitchFamily="50" charset="-128"/>
                          <a:ea typeface="BIZ UDPゴシック" panose="020B0400000000000000" pitchFamily="50" charset="-128"/>
                        </a:rPr>
                        <a:t>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7783441"/>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Notes/Domino R3</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1993</a:t>
                      </a:r>
                      <a:r>
                        <a:rPr kumimoji="1" lang="ja-JP" altLang="en-US" sz="1200" dirty="0">
                          <a:latin typeface="BIZ UDPゴシック" panose="020B0400000000000000" pitchFamily="50" charset="-128"/>
                          <a:ea typeface="BIZ UDPゴシック" panose="020B0400000000000000" pitchFamily="50" charset="-128"/>
                        </a:rPr>
                        <a:t>年</a:t>
                      </a:r>
                      <a:r>
                        <a:rPr kumimoji="1" lang="en-US" altLang="ja-JP" sz="1200" dirty="0">
                          <a:latin typeface="BIZ UDPゴシック" panose="020B0400000000000000" pitchFamily="50" charset="-128"/>
                          <a:ea typeface="BIZ UDPゴシック" panose="020B0400000000000000" pitchFamily="50" charset="-128"/>
                        </a:rPr>
                        <a:t>10</a:t>
                      </a:r>
                      <a:r>
                        <a:rPr kumimoji="1" lang="ja-JP" altLang="en-US" sz="1200" dirty="0">
                          <a:latin typeface="BIZ UDPゴシック" panose="020B0400000000000000" pitchFamily="50" charset="-128"/>
                          <a:ea typeface="BIZ UDPゴシック" panose="020B0400000000000000" pitchFamily="50" charset="-128"/>
                        </a:rPr>
                        <a:t>月</a:t>
                      </a:r>
                      <a:r>
                        <a:rPr kumimoji="1" lang="en-US" altLang="ja-JP" sz="1200" dirty="0">
                          <a:latin typeface="BIZ UDPゴシック" panose="020B0400000000000000" pitchFamily="50" charset="-128"/>
                          <a:ea typeface="BIZ UDPゴシック" panose="020B0400000000000000" pitchFamily="50" charset="-128"/>
                        </a:rPr>
                        <a:t>5</a:t>
                      </a:r>
                      <a:r>
                        <a:rPr kumimoji="1" lang="ja-JP" altLang="en-US" sz="1200" dirty="0">
                          <a:latin typeface="BIZ UDPゴシック" panose="020B0400000000000000" pitchFamily="50" charset="-128"/>
                          <a:ea typeface="BIZ UDPゴシック" panose="020B0400000000000000" pitchFamily="50" charset="-128"/>
                        </a:rPr>
                        <a:t>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33377151"/>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Notes/Domino R4</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1996</a:t>
                      </a:r>
                      <a:r>
                        <a:rPr kumimoji="1" lang="ja-JP" altLang="en-US" sz="1100" dirty="0">
                          <a:latin typeface="BIZ UDPゴシック" panose="020B0400000000000000" pitchFamily="50" charset="-128"/>
                          <a:ea typeface="BIZ UDPゴシック" panose="020B0400000000000000" pitchFamily="50" charset="-128"/>
                        </a:rPr>
                        <a:t>年</a:t>
                      </a:r>
                      <a:r>
                        <a:rPr kumimoji="1" lang="en-US" altLang="ja-JP" sz="1200" dirty="0">
                          <a:latin typeface="BIZ UDPゴシック" panose="020B0400000000000000" pitchFamily="50" charset="-128"/>
                          <a:ea typeface="BIZ UDPゴシック" panose="020B0400000000000000" pitchFamily="50" charset="-128"/>
                        </a:rPr>
                        <a:t>3</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14</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1999</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12</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5572247"/>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R4.1.x</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1996</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7</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19</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1999</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12</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510288"/>
                  </a:ext>
                </a:extLst>
              </a:tr>
              <a:tr h="324000">
                <a:tc>
                  <a:txBody>
                    <a:bodyPr/>
                    <a:lstStyle/>
                    <a:p>
                      <a:r>
                        <a:rPr kumimoji="1" lang="en-US" altLang="ja-JP" sz="1200">
                          <a:latin typeface="BIZ UDPゴシック" panose="020B0400000000000000" pitchFamily="50" charset="-128"/>
                          <a:ea typeface="BIZ UDPゴシック" panose="020B0400000000000000" pitchFamily="50" charset="-128"/>
                        </a:rPr>
                        <a:t>Notes/Domino R4.5.x</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1997</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2001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5</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0759796"/>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R4.6.x</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1997</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11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12</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2003</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1839435"/>
                  </a:ext>
                </a:extLst>
              </a:tr>
              <a:tr h="324000">
                <a:tc>
                  <a:txBody>
                    <a:bodyPr/>
                    <a:lstStyle/>
                    <a:p>
                      <a:r>
                        <a:rPr kumimoji="1" lang="en-US" altLang="ja-JP" sz="1200">
                          <a:latin typeface="BIZ UDPゴシック" panose="020B0400000000000000" pitchFamily="50" charset="-128"/>
                          <a:ea typeface="BIZ UDPゴシック" panose="020B0400000000000000" pitchFamily="50" charset="-128"/>
                        </a:rPr>
                        <a:t>Notes/Domino R5.0</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1999</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3</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2</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2005</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9</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30</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2167085"/>
                  </a:ext>
                </a:extLst>
              </a:tr>
              <a:tr h="324000">
                <a:tc>
                  <a:txBody>
                    <a:bodyPr/>
                    <a:lstStyle/>
                    <a:p>
                      <a:r>
                        <a:rPr kumimoji="1" lang="en-US" altLang="ja-JP" sz="1200">
                          <a:latin typeface="BIZ UDPゴシック" panose="020B0400000000000000" pitchFamily="50" charset="-128"/>
                          <a:ea typeface="BIZ UDPゴシック" panose="020B0400000000000000" pitchFamily="50" charset="-128"/>
                        </a:rPr>
                        <a:t>Notes/Domino 6.0</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a:latin typeface="BIZ UDPゴシック" panose="020B0400000000000000" pitchFamily="50" charset="-128"/>
                          <a:ea typeface="BIZ UDPゴシック" panose="020B0400000000000000" pitchFamily="50" charset="-128"/>
                        </a:rPr>
                        <a:t>2002</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a:latin typeface="BIZ UDPゴシック" panose="020B0400000000000000" pitchFamily="50" charset="-128"/>
                          <a:ea typeface="BIZ UDPゴシック" panose="020B0400000000000000" pitchFamily="50" charset="-128"/>
                        </a:rPr>
                        <a:t>9</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a:latin typeface="BIZ UDPゴシック" panose="020B0400000000000000" pitchFamily="50" charset="-128"/>
                          <a:ea typeface="BIZ UDPゴシック" panose="020B0400000000000000" pitchFamily="50" charset="-128"/>
                        </a:rPr>
                        <a:t>30</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2007</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4</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30</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5546961"/>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6.5.x</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a:latin typeface="BIZ UDPゴシック" panose="020B0400000000000000" pitchFamily="50" charset="-128"/>
                          <a:ea typeface="BIZ UDPゴシック" panose="020B0400000000000000" pitchFamily="50" charset="-128"/>
                        </a:rPr>
                        <a:t>2003</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a:latin typeface="BIZ UDPゴシック" panose="020B0400000000000000" pitchFamily="50" charset="-128"/>
                          <a:ea typeface="BIZ UDPゴシック" panose="020B0400000000000000" pitchFamily="50" charset="-128"/>
                        </a:rPr>
                        <a:t>10</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a:latin typeface="BIZ UDPゴシック" panose="020B0400000000000000" pitchFamily="50" charset="-128"/>
                          <a:ea typeface="BIZ UDPゴシック" panose="020B0400000000000000" pitchFamily="50" charset="-128"/>
                        </a:rPr>
                        <a:t>1</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2010</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4</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30</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15855469"/>
                  </a:ext>
                </a:extLst>
              </a:tr>
            </a:tbl>
          </a:graphicData>
        </a:graphic>
      </p:graphicFrame>
      <p:graphicFrame>
        <p:nvGraphicFramePr>
          <p:cNvPr id="7" name="コンテンツ プレースホルダー 5">
            <a:extLst>
              <a:ext uri="{FF2B5EF4-FFF2-40B4-BE49-F238E27FC236}">
                <a16:creationId xmlns:a16="http://schemas.microsoft.com/office/drawing/2014/main" id="{3F04D6D4-E7C9-45AB-B992-FB25BBA048FA}"/>
              </a:ext>
            </a:extLst>
          </p:cNvPr>
          <p:cNvGraphicFramePr>
            <a:graphicFrameLocks/>
          </p:cNvGraphicFramePr>
          <p:nvPr>
            <p:extLst>
              <p:ext uri="{D42A27DB-BD31-4B8C-83A1-F6EECF244321}">
                <p14:modId xmlns:p14="http://schemas.microsoft.com/office/powerpoint/2010/main" val="1322012945"/>
              </p:ext>
            </p:extLst>
          </p:nvPr>
        </p:nvGraphicFramePr>
        <p:xfrm>
          <a:off x="5805760" y="1260475"/>
          <a:ext cx="5238160" cy="3697200"/>
        </p:xfrm>
        <a:graphic>
          <a:graphicData uri="http://schemas.openxmlformats.org/drawingml/2006/table">
            <a:tbl>
              <a:tblPr firstRow="1" bandRow="1">
                <a:tableStyleId>{2D5ABB26-0587-4C30-8999-92F81FD0307C}</a:tableStyleId>
              </a:tblPr>
              <a:tblGrid>
                <a:gridCol w="2169840">
                  <a:extLst>
                    <a:ext uri="{9D8B030D-6E8A-4147-A177-3AD203B41FA5}">
                      <a16:colId xmlns:a16="http://schemas.microsoft.com/office/drawing/2014/main" val="2264306446"/>
                    </a:ext>
                  </a:extLst>
                </a:gridCol>
                <a:gridCol w="1595120">
                  <a:extLst>
                    <a:ext uri="{9D8B030D-6E8A-4147-A177-3AD203B41FA5}">
                      <a16:colId xmlns:a16="http://schemas.microsoft.com/office/drawing/2014/main" val="2597985119"/>
                    </a:ext>
                  </a:extLst>
                </a:gridCol>
                <a:gridCol w="1473200">
                  <a:extLst>
                    <a:ext uri="{9D8B030D-6E8A-4147-A177-3AD203B41FA5}">
                      <a16:colId xmlns:a16="http://schemas.microsoft.com/office/drawing/2014/main" val="950210279"/>
                    </a:ext>
                  </a:extLst>
                </a:gridCol>
              </a:tblGrid>
              <a:tr h="324000">
                <a:tc>
                  <a:txBody>
                    <a:bodyPr/>
                    <a:lstStyle/>
                    <a:p>
                      <a:pPr algn="ctr"/>
                      <a:r>
                        <a:rPr kumimoji="1" lang="ja-JP" altLang="en-US" sz="1400" dirty="0">
                          <a:solidFill>
                            <a:schemeClr val="bg1"/>
                          </a:solidFill>
                          <a:latin typeface="BIZ UDPゴシック" panose="020B0400000000000000" pitchFamily="50" charset="-128"/>
                          <a:ea typeface="BIZ UDPゴシック" panose="020B0400000000000000" pitchFamily="50" charset="-128"/>
                        </a:rPr>
                        <a:t>製品名称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90000"/>
                        <a:lumOff val="10000"/>
                      </a:schemeClr>
                    </a:solidFill>
                  </a:tcPr>
                </a:tc>
                <a:tc>
                  <a:txBody>
                    <a:bodyPr/>
                    <a:lstStyle/>
                    <a:p>
                      <a:pPr algn="ctr"/>
                      <a:r>
                        <a:rPr kumimoji="1" lang="ja-JP" altLang="en-US" sz="1400">
                          <a:solidFill>
                            <a:schemeClr val="bg1"/>
                          </a:solidFill>
                          <a:latin typeface="BIZ UDPゴシック" panose="020B0400000000000000" pitchFamily="50" charset="-128"/>
                          <a:ea typeface="BIZ UDPゴシック" panose="020B0400000000000000" pitchFamily="50" charset="-128"/>
                        </a:rPr>
                        <a:t>出荷日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90000"/>
                        <a:lumOff val="10000"/>
                      </a:schemeClr>
                    </a:solidFill>
                  </a:tcPr>
                </a:tc>
                <a:tc>
                  <a:txBody>
                    <a:bodyPr/>
                    <a:lstStyle/>
                    <a:p>
                      <a:pPr algn="ctr"/>
                      <a:r>
                        <a:rPr kumimoji="1" lang="ja-JP" altLang="en-US" sz="1400" dirty="0">
                          <a:solidFill>
                            <a:schemeClr val="bg1"/>
                          </a:solidFill>
                          <a:latin typeface="BIZ UDPゴシック" panose="020B0400000000000000" pitchFamily="50" charset="-128"/>
                          <a:ea typeface="BIZ UDPゴシック" panose="020B0400000000000000" pitchFamily="50" charset="-128"/>
                        </a:rPr>
                        <a:t>サポート終了日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90000"/>
                        <a:lumOff val="10000"/>
                      </a:schemeClr>
                    </a:solidFill>
                  </a:tcPr>
                </a:tc>
                <a:extLst>
                  <a:ext uri="{0D108BD9-81ED-4DB2-BD59-A6C34878D82A}">
                    <a16:rowId xmlns:a16="http://schemas.microsoft.com/office/drawing/2014/main" val="1649337403"/>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7.0.x</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2005</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8</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2011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4</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30</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1034021847"/>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8.0.x</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2007</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8</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15</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2015</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4</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30</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1957783441"/>
                  </a:ext>
                </a:extLst>
              </a:tr>
              <a:tr h="324000">
                <a:tc>
                  <a:txBody>
                    <a:bodyPr/>
                    <a:lstStyle/>
                    <a:p>
                      <a:r>
                        <a:rPr kumimoji="1" lang="en-US" altLang="ja-JP" sz="1200">
                          <a:latin typeface="BIZ UDPゴシック" panose="020B0400000000000000" pitchFamily="50" charset="-128"/>
                          <a:ea typeface="BIZ UDPゴシック" panose="020B0400000000000000" pitchFamily="50" charset="-128"/>
                        </a:rPr>
                        <a:t>Notes/Domino 8.5.x</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2009</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7</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2018</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9</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30</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533377151"/>
                  </a:ext>
                </a:extLst>
              </a:tr>
              <a:tr h="324000">
                <a:tc>
                  <a:txBody>
                    <a:bodyPr/>
                    <a:lstStyle/>
                    <a:p>
                      <a:r>
                        <a:rPr kumimoji="1" lang="en-US" altLang="ja-JP" sz="1200">
                          <a:latin typeface="BIZ UDPゴシック" panose="020B0400000000000000" pitchFamily="50" charset="-128"/>
                          <a:ea typeface="BIZ UDPゴシック" panose="020B0400000000000000" pitchFamily="50" charset="-128"/>
                        </a:rPr>
                        <a:t>Notes/Domino 9.0.x</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2013</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dirty="0">
                          <a:latin typeface="BIZ UDPゴシック" panose="020B0400000000000000" pitchFamily="50" charset="-128"/>
                          <a:ea typeface="BIZ UDPゴシック" panose="020B0400000000000000" pitchFamily="50" charset="-128"/>
                        </a:rPr>
                        <a:t>3</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latin typeface="BIZ UDPゴシック" panose="020B0400000000000000" pitchFamily="50" charset="-128"/>
                          <a:ea typeface="BIZ UDPゴシック" panose="020B0400000000000000" pitchFamily="50" charset="-128"/>
                        </a:rPr>
                        <a:t>21</a:t>
                      </a:r>
                      <a:r>
                        <a:rPr kumimoji="1" lang="ja-JP" altLang="en-US" sz="1100" b="0" i="0" u="none" strike="noStrike" kern="1200" cap="none" spc="0" normalizeH="0" baseline="0" noProof="0" dirty="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BIZ UDPゴシック" panose="020B0400000000000000" pitchFamily="50" charset="-128"/>
                          <a:ea typeface="BIZ UDPゴシック" panose="020B0400000000000000" pitchFamily="50" charset="-128"/>
                        </a:rPr>
                        <a:t>2024</a:t>
                      </a:r>
                      <a:r>
                        <a:rPr kumimoji="1" lang="ja-JP" altLang="en-US"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solidFill>
                            <a:schemeClr val="tx1"/>
                          </a:solidFill>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855572247"/>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V10.0.x</a:t>
                      </a: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kumimoji="1" lang="en-US" altLang="ja-JP" sz="1200">
                          <a:latin typeface="BIZ UDPゴシック" panose="020B0400000000000000" pitchFamily="50" charset="-128"/>
                          <a:ea typeface="BIZ UDPゴシック" panose="020B0400000000000000" pitchFamily="50" charset="-128"/>
                        </a:rPr>
                        <a:t>2018</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a:latin typeface="BIZ UDPゴシック" panose="020B0400000000000000" pitchFamily="50" charset="-128"/>
                          <a:ea typeface="BIZ UDPゴシック" panose="020B0400000000000000" pitchFamily="50" charset="-128"/>
                        </a:rPr>
                        <a:t>10</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a:latin typeface="BIZ UDPゴシック" panose="020B0400000000000000" pitchFamily="50" charset="-128"/>
                          <a:ea typeface="BIZ UDPゴシック" panose="020B0400000000000000" pitchFamily="50" charset="-128"/>
                        </a:rPr>
                        <a:t>10</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BIZ UDPゴシック" panose="020B0400000000000000" pitchFamily="50" charset="-128"/>
                          <a:ea typeface="BIZ UDPゴシック" panose="020B0400000000000000" pitchFamily="50" charset="-128"/>
                        </a:rPr>
                        <a:t>2024</a:t>
                      </a:r>
                      <a:r>
                        <a:rPr kumimoji="1" lang="ja-JP" altLang="en-US"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dirty="0">
                          <a:solidFill>
                            <a:schemeClr val="tx1"/>
                          </a:solidFill>
                          <a:latin typeface="BIZ UDPゴシック" panose="020B0400000000000000" pitchFamily="50" charset="-128"/>
                          <a:ea typeface="BIZ UDPゴシック" panose="020B0400000000000000" pitchFamily="50" charset="-128"/>
                        </a:rPr>
                        <a:t>31</a:t>
                      </a:r>
                      <a:r>
                        <a:rPr kumimoji="1" lang="ja-JP" altLang="en-US"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332510288"/>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V11.0.x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2019</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12</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20</a:t>
                      </a:r>
                      <a:r>
                        <a:rPr kumimoji="1" lang="ja-JP" altLang="en-US" sz="1100" b="0" i="0" u="none" strike="noStrike" kern="1200" cap="none" spc="0" normalizeH="0" baseline="0" noProof="0">
                          <a:ln>
                            <a:noFill/>
                          </a:ln>
                          <a:solidFill>
                            <a:srgbClr val="262626"/>
                          </a:solidFill>
                          <a:effectLst/>
                          <a:uLnTx/>
                          <a:uFillTx/>
                          <a:latin typeface="BIZ UDPゴシック" panose="020B0400000000000000" pitchFamily="50" charset="-128"/>
                          <a:ea typeface="BIZ UDPゴシック" panose="020B0400000000000000" pitchFamily="50" charset="-128"/>
                          <a:cs typeface="+mn-cs"/>
                        </a:rPr>
                        <a:t>日</a:t>
                      </a:r>
                      <a:endParaRPr kumimoji="1" lang="ja-JP" altLang="en-US" sz="1200" b="0" i="0" u="none" strike="noStrike" kern="1200" cap="none" spc="0" normalizeH="0" baseline="0" noProof="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未定</a:t>
                      </a:r>
                      <a:r>
                        <a:rPr kumimoji="1" lang="en-US" altLang="ja-JP" sz="1200" dirty="0">
                          <a:latin typeface="BIZ UDPゴシック" panose="020B0400000000000000" pitchFamily="50" charset="-128"/>
                          <a:ea typeface="BIZ UDPゴシック" panose="020B0400000000000000" pitchFamily="50" charset="-128"/>
                        </a:rPr>
                        <a:t>)</a:t>
                      </a:r>
                      <a:endPar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880759796"/>
                  </a:ext>
                </a:extLst>
              </a:tr>
              <a:tr h="324000">
                <a:tc>
                  <a:txBody>
                    <a:bodyPr/>
                    <a:lstStyle/>
                    <a:p>
                      <a:r>
                        <a:rPr kumimoji="1" lang="en-US" altLang="ja-JP" sz="1200" dirty="0">
                          <a:latin typeface="BIZ UDPゴシック" panose="020B0400000000000000" pitchFamily="50" charset="-128"/>
                          <a:ea typeface="BIZ UDPゴシック" panose="020B0400000000000000" pitchFamily="50" charset="-128"/>
                        </a:rPr>
                        <a:t>Notes/Domino V12.0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2021</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5</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27</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日</a:t>
                      </a: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未定</a:t>
                      </a: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a:t>
                      </a:r>
                      <a:endPar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511839435"/>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Notes/Domino V12.0.1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2021</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12</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月</a:t>
                      </a: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14</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日</a:t>
                      </a: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572167085"/>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BIZ UDPゴシック" panose="020B0400000000000000" pitchFamily="50" charset="-128"/>
                          <a:ea typeface="BIZ UDPゴシック" panose="020B0400000000000000" pitchFamily="50" charset="-128"/>
                        </a:rPr>
                        <a:t>Notes/Domino V12.0.2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2022</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年</a:t>
                      </a:r>
                      <a:r>
                        <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11-12</a:t>
                      </a: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月</a:t>
                      </a:r>
                      <a:endParaRPr kumimoji="1" lang="en-US" altLang="ja-JP"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BIZ UDPゴシック" panose="020B0400000000000000" pitchFamily="50" charset="-128"/>
                          <a:ea typeface="BIZ UDPゴシック" panose="020B0400000000000000" pitchFamily="50" charset="-128"/>
                          <a:cs typeface="+mn-cs"/>
                        </a:rPr>
                        <a:t>予定</a:t>
                      </a: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675546961"/>
                  </a:ext>
                </a:extLst>
              </a:tr>
              <a:tr h="324000">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tx1">
                          <a:lumMod val="90000"/>
                          <a:lumOff val="10000"/>
                        </a:schemeClr>
                      </a:solidFill>
                      <a:prstDash val="solid"/>
                      <a:round/>
                      <a:headEnd type="none" w="med" len="med"/>
                      <a:tailEnd type="none" w="med" len="med"/>
                    </a:lnL>
                    <a:lnR w="12700" cap="flat" cmpd="sng" algn="ctr">
                      <a:solidFill>
                        <a:schemeClr val="tx1">
                          <a:lumMod val="90000"/>
                          <a:lumOff val="10000"/>
                        </a:schemeClr>
                      </a:solidFill>
                      <a:prstDash val="solid"/>
                      <a:round/>
                      <a:headEnd type="none" w="med" len="med"/>
                      <a:tailEnd type="none" w="med" len="med"/>
                    </a:lnR>
                    <a:lnT w="12700" cap="flat" cmpd="sng" algn="ctr">
                      <a:solidFill>
                        <a:schemeClr val="tx1">
                          <a:lumMod val="90000"/>
                          <a:lumOff val="10000"/>
                        </a:schemeClr>
                      </a:solidFill>
                      <a:prstDash val="solid"/>
                      <a:round/>
                      <a:headEnd type="none" w="med" len="med"/>
                      <a:tailEnd type="none" w="med" len="med"/>
                    </a:lnT>
                    <a:lnB w="127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215855469"/>
                  </a:ext>
                </a:extLst>
              </a:tr>
            </a:tbl>
          </a:graphicData>
        </a:graphic>
      </p:graphicFrame>
    </p:spTree>
    <p:extLst>
      <p:ext uri="{BB962C8B-B14F-4D97-AF65-F5344CB8AC3E}">
        <p14:creationId xmlns:p14="http://schemas.microsoft.com/office/powerpoint/2010/main" val="42915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7725BFF0-1205-AD9D-FFED-9AFCE7783CFB}"/>
              </a:ext>
            </a:extLst>
          </p:cNvPr>
          <p:cNvPicPr>
            <a:picLocks noChangeAspect="1"/>
          </p:cNvPicPr>
          <p:nvPr/>
        </p:nvPicPr>
        <p:blipFill rotWithShape="1">
          <a:blip r:embed="rId2"/>
          <a:srcRect l="5947" t="22563" r="11416" b="11733"/>
          <a:stretch/>
        </p:blipFill>
        <p:spPr>
          <a:xfrm>
            <a:off x="8100968" y="1146478"/>
            <a:ext cx="4084207" cy="4846191"/>
          </a:xfrm>
          <a:prstGeom prst="rect">
            <a:avLst/>
          </a:prstGeom>
        </p:spPr>
      </p:pic>
      <p:pic>
        <p:nvPicPr>
          <p:cNvPr id="9" name="Grafik 8">
            <a:extLst>
              <a:ext uri="{FF2B5EF4-FFF2-40B4-BE49-F238E27FC236}">
                <a16:creationId xmlns:a16="http://schemas.microsoft.com/office/drawing/2014/main" id="{839D01AE-549D-92B7-B4D0-E41A42B54A56}"/>
              </a:ext>
            </a:extLst>
          </p:cNvPr>
          <p:cNvPicPr>
            <a:picLocks noChangeAspect="1"/>
          </p:cNvPicPr>
          <p:nvPr/>
        </p:nvPicPr>
        <p:blipFill rotWithShape="1">
          <a:blip r:embed="rId3"/>
          <a:srcRect l="19776" t="32684" r="12807" b="11920"/>
          <a:stretch/>
        </p:blipFill>
        <p:spPr>
          <a:xfrm>
            <a:off x="4167288" y="1146479"/>
            <a:ext cx="3931964" cy="4846194"/>
          </a:xfrm>
          <a:prstGeom prst="rect">
            <a:avLst/>
          </a:prstGeom>
        </p:spPr>
      </p:pic>
      <p:pic>
        <p:nvPicPr>
          <p:cNvPr id="6" name="Grafik 5">
            <a:extLst>
              <a:ext uri="{FF2B5EF4-FFF2-40B4-BE49-F238E27FC236}">
                <a16:creationId xmlns:a16="http://schemas.microsoft.com/office/drawing/2014/main" id="{CDC7E6D7-353E-0157-6B40-D7008C656F4C}"/>
              </a:ext>
            </a:extLst>
          </p:cNvPr>
          <p:cNvPicPr>
            <a:picLocks noChangeAspect="1"/>
          </p:cNvPicPr>
          <p:nvPr/>
        </p:nvPicPr>
        <p:blipFill rotWithShape="1">
          <a:blip r:embed="rId4"/>
          <a:srcRect l="29267" t="23320" b="23841"/>
          <a:stretch/>
        </p:blipFill>
        <p:spPr>
          <a:xfrm>
            <a:off x="0" y="1146478"/>
            <a:ext cx="4167288" cy="4846194"/>
          </a:xfrm>
          <a:prstGeom prst="rect">
            <a:avLst/>
          </a:prstGeom>
        </p:spPr>
      </p:pic>
      <p:cxnSp>
        <p:nvCxnSpPr>
          <p:cNvPr id="20" name="Straight Connector 19">
            <a:extLst>
              <a:ext uri="{FF2B5EF4-FFF2-40B4-BE49-F238E27FC236}">
                <a16:creationId xmlns:a16="http://schemas.microsoft.com/office/drawing/2014/main" id="{275E906A-E49B-EE46-8BA3-71AB4ADA1E07}"/>
              </a:ext>
            </a:extLst>
          </p:cNvPr>
          <p:cNvCxnSpPr>
            <a:cxnSpLocks/>
          </p:cNvCxnSpPr>
          <p:nvPr/>
        </p:nvCxnSpPr>
        <p:spPr>
          <a:xfrm>
            <a:off x="901959" y="6425337"/>
            <a:ext cx="1129004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B2D9EF4-4C40-1144-8FD0-9999155AFFA6}"/>
              </a:ext>
            </a:extLst>
          </p:cNvPr>
          <p:cNvCxnSpPr/>
          <p:nvPr/>
        </p:nvCxnSpPr>
        <p:spPr>
          <a:xfrm>
            <a:off x="10037851" y="6522726"/>
            <a:ext cx="0" cy="2039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CB2BD80F-472A-BC4B-9D41-16E9AF59AED8}"/>
              </a:ext>
            </a:extLst>
          </p:cNvPr>
          <p:cNvSpPr>
            <a:spLocks/>
          </p:cNvSpPr>
          <p:nvPr/>
        </p:nvSpPr>
        <p:spPr>
          <a:xfrm>
            <a:off x="1135517" y="6533946"/>
            <a:ext cx="3202160" cy="215444"/>
          </a:xfrm>
          <a:prstGeom prst="rect">
            <a:avLst/>
          </a:prstGeom>
          <a:noFill/>
          <a:ln>
            <a:noFill/>
          </a:ln>
        </p:spPr>
        <p:txBody>
          <a:bodyPr wrap="none" rIns="0">
            <a:spAutoFit/>
          </a:bodyPr>
          <a:lstStyle/>
          <a:p>
            <a:pPr marL="0" marR="0" lvl="0" indent="0" algn="r" defTabSz="1217613"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a:ln>
                  <a:noFill/>
                </a:ln>
                <a:solidFill>
                  <a:prstClr val="white">
                    <a:lumMod val="95000"/>
                  </a:prstClr>
                </a:solidFill>
                <a:effectLst/>
                <a:uLnTx/>
                <a:uFillTx/>
                <a:latin typeface="Arial" panose="020B0604020202020204" pitchFamily="34" charset="0"/>
                <a:ea typeface="+mn-ea"/>
                <a:cs typeface="Arial" panose="020B0604020202020204" pitchFamily="34" charset="0"/>
              </a:rPr>
              <a:t>Copyright © 2022 HCL Technologies Limited  |  www.hcltechsw.com</a:t>
            </a:r>
          </a:p>
        </p:txBody>
      </p:sp>
      <p:grpSp>
        <p:nvGrpSpPr>
          <p:cNvPr id="47" name="Group 2">
            <a:extLst>
              <a:ext uri="{FF2B5EF4-FFF2-40B4-BE49-F238E27FC236}">
                <a16:creationId xmlns:a16="http://schemas.microsoft.com/office/drawing/2014/main" id="{52B248D5-894F-EC33-7B79-6D3A77E22851}"/>
              </a:ext>
            </a:extLst>
          </p:cNvPr>
          <p:cNvGrpSpPr/>
          <p:nvPr/>
        </p:nvGrpSpPr>
        <p:grpSpPr>
          <a:xfrm>
            <a:off x="301892" y="1544190"/>
            <a:ext cx="11646178" cy="3603307"/>
            <a:chOff x="301892" y="1544190"/>
            <a:chExt cx="11646178" cy="3603307"/>
          </a:xfrm>
        </p:grpSpPr>
        <p:sp>
          <p:nvSpPr>
            <p:cNvPr id="48" name="Rounded Rectangle 1">
              <a:extLst>
                <a:ext uri="{FF2B5EF4-FFF2-40B4-BE49-F238E27FC236}">
                  <a16:creationId xmlns:a16="http://schemas.microsoft.com/office/drawing/2014/main" id="{C9221F3A-E1C7-621D-4313-A8A2C58D77F2}"/>
                </a:ext>
              </a:extLst>
            </p:cNvPr>
            <p:cNvSpPr/>
            <p:nvPr/>
          </p:nvSpPr>
          <p:spPr>
            <a:xfrm>
              <a:off x="301892" y="1544190"/>
              <a:ext cx="3797552" cy="3565121"/>
            </a:xfrm>
            <a:prstGeom prst="roundRect">
              <a:avLst/>
            </a:prstGeom>
            <a:solidFill>
              <a:srgbClr val="000000">
                <a:alpha val="50196"/>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TextBox 4">
              <a:extLst>
                <a:ext uri="{FF2B5EF4-FFF2-40B4-BE49-F238E27FC236}">
                  <a16:creationId xmlns:a16="http://schemas.microsoft.com/office/drawing/2014/main" id="{2CADB1A2-A914-5972-60EB-E419907A0F53}"/>
                </a:ext>
              </a:extLst>
            </p:cNvPr>
            <p:cNvSpPr txBox="1"/>
            <p:nvPr/>
          </p:nvSpPr>
          <p:spPr>
            <a:xfrm>
              <a:off x="387798" y="1977749"/>
              <a:ext cx="3711646" cy="19774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C000"/>
                  </a:solidFill>
                  <a:effectLst/>
                  <a:uLnTx/>
                  <a:uFillTx/>
                  <a:latin typeface="Arial"/>
                  <a:ea typeface="+mn-ea"/>
                  <a:cs typeface="Arial"/>
                </a:rPr>
                <a:t>“Danube”</a:t>
              </a:r>
              <a:br>
                <a:rPr kumimoji="0" lang="en-US" sz="2600" b="1" i="0" u="none" strike="noStrike" kern="1200" cap="none" spc="0" normalizeH="0" baseline="0" noProof="0" dirty="0">
                  <a:ln>
                    <a:noFill/>
                  </a:ln>
                  <a:solidFill>
                    <a:srgbClr val="FFC000"/>
                  </a:solidFill>
                  <a:effectLst/>
                  <a:uLnTx/>
                  <a:uFillTx/>
                  <a:latin typeface="Arial"/>
                  <a:ea typeface="+mn-ea"/>
                  <a:cs typeface="Arial"/>
                </a:rPr>
              </a:br>
              <a:r>
                <a:rPr kumimoji="0" lang="en-US" sz="1050" b="1" i="0" u="none" strike="noStrike" kern="1200" cap="none" spc="0" normalizeH="0" baseline="0" noProof="0" dirty="0">
                  <a:ln>
                    <a:noFill/>
                  </a:ln>
                  <a:solidFill>
                    <a:srgbClr val="FFC000"/>
                  </a:solidFill>
                  <a:effectLst/>
                  <a:uLnTx/>
                  <a:uFillTx/>
                  <a:latin typeface="Arial"/>
                  <a:ea typeface="+mn-ea"/>
                  <a:cs typeface="Arial"/>
                </a:rPr>
                <a:t>12.0.2 </a:t>
              </a:r>
              <a:endParaRPr kumimoji="0" lang="en-US" sz="105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182563" marR="0" lvl="0" indent="-144463"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ja-JP" altLang="en-US" dirty="0">
                  <a:solidFill>
                    <a:schemeClr val="bg1"/>
                  </a:solidFill>
                  <a:latin typeface="BIZ UDPゴシック" panose="020B0400000000000000" pitchFamily="50" charset="-128"/>
                  <a:ea typeface="BIZ UDPゴシック" panose="020B0400000000000000" pitchFamily="50" charset="-128"/>
                  <a:cs typeface="Arial"/>
                </a:rPr>
                <a:t>アプリのモダナイズ</a:t>
              </a:r>
              <a:endParaRPr lang="en-US" altLang="ja-JP"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endParaRPr>
            </a:p>
            <a:p>
              <a:pPr marL="182563" marR="0" lvl="0" indent="-144463"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ja-JP" altLang="en-US"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rPr>
                <a:t>メールセキュリティ強化</a:t>
              </a:r>
              <a:endParaRPr lang="en-US" altLang="ja-JP"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endParaRPr>
            </a:p>
            <a:p>
              <a:pPr marL="182563" marR="0" lvl="0" indent="-144463"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3322638" algn="l"/>
                </a:tabLst>
                <a:defRPr/>
              </a:pPr>
              <a:r>
                <a:rPr kumimoji="0" lang="ja-JP" altLang="en-US" i="0" u="none" strike="noStrike" kern="1200" cap="none" spc="-100" normalizeH="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rPr>
                <a:t>ミーティングスケジューリング強化</a:t>
              </a:r>
              <a:endParaRPr lang="en-US" altLang="ja-JP" i="0" u="none" strike="noStrike" kern="1200" cap="none" spc="-100" normalizeH="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endParaRPr>
            </a:p>
          </p:txBody>
        </p:sp>
        <p:sp>
          <p:nvSpPr>
            <p:cNvPr id="50" name="TextBox 10">
              <a:extLst>
                <a:ext uri="{FF2B5EF4-FFF2-40B4-BE49-F238E27FC236}">
                  <a16:creationId xmlns:a16="http://schemas.microsoft.com/office/drawing/2014/main" id="{B118D3B6-42AD-3472-C592-6B1D0457F62E}"/>
                </a:ext>
              </a:extLst>
            </p:cNvPr>
            <p:cNvSpPr txBox="1"/>
            <p:nvPr/>
          </p:nvSpPr>
          <p:spPr>
            <a:xfrm>
              <a:off x="1013321" y="4439962"/>
              <a:ext cx="190023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OND 2022</a:t>
              </a:r>
            </a:p>
          </p:txBody>
        </p:sp>
        <p:sp>
          <p:nvSpPr>
            <p:cNvPr id="51" name="Rounded Rectangle 17">
              <a:extLst>
                <a:ext uri="{FF2B5EF4-FFF2-40B4-BE49-F238E27FC236}">
                  <a16:creationId xmlns:a16="http://schemas.microsoft.com/office/drawing/2014/main" id="{9D3442F3-EFE3-AD8B-2A17-4229F51B26E6}"/>
                </a:ext>
              </a:extLst>
            </p:cNvPr>
            <p:cNvSpPr/>
            <p:nvPr/>
          </p:nvSpPr>
          <p:spPr>
            <a:xfrm>
              <a:off x="4246398" y="1544191"/>
              <a:ext cx="3797552" cy="3565120"/>
            </a:xfrm>
            <a:prstGeom prst="roundRect">
              <a:avLst/>
            </a:prstGeom>
            <a:solidFill>
              <a:srgbClr val="000000">
                <a:alpha val="50196"/>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TextBox 6">
              <a:extLst>
                <a:ext uri="{FF2B5EF4-FFF2-40B4-BE49-F238E27FC236}">
                  <a16:creationId xmlns:a16="http://schemas.microsoft.com/office/drawing/2014/main" id="{F038211E-9C32-2E30-0BEE-8CEE1CC2C99E}"/>
                </a:ext>
              </a:extLst>
            </p:cNvPr>
            <p:cNvSpPr txBox="1"/>
            <p:nvPr/>
          </p:nvSpPr>
          <p:spPr>
            <a:xfrm>
              <a:off x="4288003" y="2001617"/>
              <a:ext cx="3848078" cy="19774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C000"/>
                  </a:solidFill>
                  <a:effectLst/>
                  <a:uLnTx/>
                  <a:uFillTx/>
                  <a:latin typeface="Arial"/>
                  <a:ea typeface="+mn-ea"/>
                  <a:cs typeface="Arial"/>
                </a:rPr>
                <a:t>“Thames”</a:t>
              </a:r>
              <a:br>
                <a:rPr kumimoji="0" lang="en-US" sz="2600" b="1" i="0" u="none" strike="noStrike" kern="1200" cap="none" spc="0" normalizeH="0" baseline="0" noProof="0" dirty="0">
                  <a:ln>
                    <a:noFill/>
                  </a:ln>
                  <a:solidFill>
                    <a:srgbClr val="FFC000"/>
                  </a:solidFill>
                  <a:effectLst/>
                  <a:uLnTx/>
                  <a:uFillTx/>
                  <a:latin typeface="Arial"/>
                  <a:ea typeface="+mn-ea"/>
                  <a:cs typeface="Arial"/>
                </a:rPr>
              </a:br>
              <a:r>
                <a:rPr kumimoji="0" lang="en-US" sz="1050" b="1" i="0" u="none" strike="noStrike" kern="1200" cap="none" spc="0" normalizeH="0" baseline="0" noProof="0" dirty="0">
                  <a:ln>
                    <a:noFill/>
                  </a:ln>
                  <a:solidFill>
                    <a:srgbClr val="FFC000"/>
                  </a:solidFill>
                  <a:effectLst/>
                  <a:uLnTx/>
                  <a:uFillTx/>
                  <a:latin typeface="Arial"/>
                  <a:ea typeface="+mn-ea"/>
                  <a:cs typeface="Arial"/>
                </a:rPr>
                <a:t>12.0.3 </a:t>
              </a:r>
              <a:endPar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347345" indent="-225425">
                <a:buFont typeface="Arial" panose="020B0604020202020204" pitchFamily="34" charset="0"/>
                <a:buChar char="•"/>
                <a:defRPr/>
              </a:pPr>
              <a:r>
                <a:rPr lang="en-US" altLang="ja-JP" dirty="0">
                  <a:solidFill>
                    <a:schemeClr val="bg1"/>
                  </a:solidFill>
                  <a:latin typeface="Arial"/>
                  <a:cs typeface="Arial"/>
                </a:rPr>
                <a:t>Domino Designer Client </a:t>
              </a:r>
            </a:p>
            <a:p>
              <a:pPr marL="347345" indent="-225425">
                <a:buFont typeface="Arial" panose="020B0604020202020204" pitchFamily="34" charset="0"/>
                <a:buChar char="•"/>
                <a:defRPr/>
              </a:pPr>
              <a:r>
                <a:rPr lang="en-US" altLang="ja-JP" dirty="0">
                  <a:solidFill>
                    <a:schemeClr val="bg1"/>
                  </a:solidFill>
                  <a:latin typeface="Arial"/>
                  <a:cs typeface="Arial"/>
                </a:rPr>
                <a:t>TCO </a:t>
              </a:r>
              <a:endParaRPr lang="en-US" altLang="ja-JP" dirty="0">
                <a:solidFill>
                  <a:schemeClr val="bg1"/>
                </a:solidFill>
                <a:latin typeface="Arial" panose="020B0604020202020204" pitchFamily="34" charset="0"/>
                <a:cs typeface="Arial" panose="020B0604020202020204" pitchFamily="34" charset="0"/>
              </a:endParaRPr>
            </a:p>
            <a:p>
              <a:pPr marL="347345" indent="-225425">
                <a:buFont typeface="Arial" panose="020B0604020202020204" pitchFamily="34" charset="0"/>
                <a:buChar char="•"/>
                <a:tabLst/>
                <a:defRPr/>
              </a:pPr>
              <a:r>
                <a:rPr lang="en-US" altLang="ja-JP" dirty="0">
                  <a:solidFill>
                    <a:schemeClr val="bg1"/>
                  </a:solidFill>
                  <a:latin typeface="Arial"/>
                  <a:cs typeface="Arial"/>
                </a:rPr>
                <a:t>Unified Web Experience</a:t>
              </a:r>
            </a:p>
          </p:txBody>
        </p:sp>
        <p:sp>
          <p:nvSpPr>
            <p:cNvPr id="53" name="TextBox 31">
              <a:extLst>
                <a:ext uri="{FF2B5EF4-FFF2-40B4-BE49-F238E27FC236}">
                  <a16:creationId xmlns:a16="http://schemas.microsoft.com/office/drawing/2014/main" id="{D42F9ABE-EA13-F9ED-FA7D-05E6CED8327F}"/>
                </a:ext>
              </a:extLst>
            </p:cNvPr>
            <p:cNvSpPr txBox="1"/>
            <p:nvPr/>
          </p:nvSpPr>
          <p:spPr>
            <a:xfrm>
              <a:off x="5565861" y="4425200"/>
              <a:ext cx="122246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OND 2023</a:t>
              </a:r>
            </a:p>
          </p:txBody>
        </p:sp>
        <p:sp>
          <p:nvSpPr>
            <p:cNvPr id="54" name="Rounded Rectangle 18">
              <a:extLst>
                <a:ext uri="{FF2B5EF4-FFF2-40B4-BE49-F238E27FC236}">
                  <a16:creationId xmlns:a16="http://schemas.microsoft.com/office/drawing/2014/main" id="{86638C5F-74B1-71EF-6B60-61C2BCC46AC6}"/>
                </a:ext>
              </a:extLst>
            </p:cNvPr>
            <p:cNvSpPr/>
            <p:nvPr/>
          </p:nvSpPr>
          <p:spPr>
            <a:xfrm>
              <a:off x="8150518" y="1544190"/>
              <a:ext cx="3797552" cy="3603307"/>
            </a:xfrm>
            <a:prstGeom prst="roundRect">
              <a:avLst/>
            </a:prstGeom>
            <a:solidFill>
              <a:srgbClr val="000000">
                <a:alpha val="50196"/>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TextBox 29">
              <a:extLst>
                <a:ext uri="{FF2B5EF4-FFF2-40B4-BE49-F238E27FC236}">
                  <a16:creationId xmlns:a16="http://schemas.microsoft.com/office/drawing/2014/main" id="{969656C4-334E-D200-D151-C6875EBEE414}"/>
                </a:ext>
              </a:extLst>
            </p:cNvPr>
            <p:cNvSpPr txBox="1"/>
            <p:nvPr/>
          </p:nvSpPr>
          <p:spPr>
            <a:xfrm>
              <a:off x="8268530" y="2001617"/>
              <a:ext cx="3621578" cy="2000548"/>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C000"/>
                  </a:solidFill>
                  <a:effectLst/>
                  <a:uLnTx/>
                  <a:uFillTx/>
                  <a:latin typeface="Arial"/>
                  <a:ea typeface="+mn-ea"/>
                  <a:cs typeface="Arial"/>
                </a:rPr>
                <a:t>“Rio Grande”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FFC000"/>
                  </a:solidFill>
                  <a:effectLst/>
                  <a:uLnTx/>
                  <a:uFillTx/>
                  <a:latin typeface="Arial"/>
                  <a:ea typeface="+mn-ea"/>
                  <a:cs typeface="Arial"/>
                </a:rPr>
                <a:t>VNext</a:t>
              </a:r>
              <a:r>
                <a:rPr kumimoji="0" lang="en-US" sz="1200" b="1" i="0" u="none" strike="noStrike" kern="1200" cap="none" spc="0" normalizeH="0" baseline="0" noProof="0" dirty="0">
                  <a:ln>
                    <a:noFill/>
                  </a:ln>
                  <a:solidFill>
                    <a:srgbClr val="FFC000"/>
                  </a:solidFill>
                  <a:effectLst/>
                  <a:uLnTx/>
                  <a:uFillTx/>
                  <a:latin typeface="Arial"/>
                  <a:ea typeface="+mn-ea"/>
                  <a:cs typeface="Arial"/>
                </a:rPr>
                <a:t> </a:t>
              </a:r>
              <a:endPar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a:p>
              <a:pPr marL="347345" indent="-225425">
                <a:buFont typeface="Arial" panose="020B0604020202020204" pitchFamily="34" charset="0"/>
                <a:buChar char="•"/>
                <a:defRPr/>
              </a:pPr>
              <a:r>
                <a:rPr lang="en-US" altLang="ja-JP" dirty="0">
                  <a:solidFill>
                    <a:schemeClr val="bg1"/>
                  </a:solidFill>
                  <a:latin typeface="Arial"/>
                  <a:cs typeface="Arial"/>
                </a:rPr>
                <a:t>Even Easier Upgrades</a:t>
              </a:r>
            </a:p>
            <a:p>
              <a:pPr marL="347345" indent="-225425">
                <a:buFont typeface="Arial" panose="020B0604020202020204" pitchFamily="34" charset="0"/>
                <a:buChar char="•"/>
                <a:defRPr/>
              </a:pPr>
              <a:r>
                <a:rPr lang="en-US" altLang="ja-JP" dirty="0">
                  <a:solidFill>
                    <a:schemeClr val="bg1"/>
                  </a:solidFill>
                  <a:latin typeface="Arial"/>
                  <a:cs typeface="Arial"/>
                </a:rPr>
                <a:t>TCO </a:t>
              </a:r>
              <a:endParaRPr lang="en-US" altLang="ja-JP" dirty="0">
                <a:solidFill>
                  <a:schemeClr val="bg1"/>
                </a:solidFill>
                <a:latin typeface="Arial" panose="020B0604020202020204" pitchFamily="34" charset="0"/>
                <a:cs typeface="Arial" panose="020B0604020202020204" pitchFamily="34" charset="0"/>
              </a:endParaRPr>
            </a:p>
            <a:p>
              <a:pPr marL="347345" lvl="0" indent="-225425">
                <a:buFont typeface="Arial" panose="020B0604020202020204" pitchFamily="34" charset="0"/>
                <a:buChar char="•"/>
                <a:defRPr/>
              </a:pPr>
              <a:r>
                <a:rPr lang="en-US" altLang="ja-JP" dirty="0">
                  <a:solidFill>
                    <a:schemeClr val="bg1"/>
                  </a:solidFill>
                  <a:latin typeface="Arial"/>
                  <a:cs typeface="Arial"/>
                </a:rPr>
                <a:t>IDE improvement</a:t>
              </a: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6" name="TextBox 32">
              <a:extLst>
                <a:ext uri="{FF2B5EF4-FFF2-40B4-BE49-F238E27FC236}">
                  <a16:creationId xmlns:a16="http://schemas.microsoft.com/office/drawing/2014/main" id="{EDC69A49-B413-0BBF-E018-B904791B4414}"/>
                </a:ext>
              </a:extLst>
            </p:cNvPr>
            <p:cNvSpPr txBox="1"/>
            <p:nvPr/>
          </p:nvSpPr>
          <p:spPr>
            <a:xfrm>
              <a:off x="9345802" y="4444146"/>
              <a:ext cx="122246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OND 2024</a:t>
              </a:r>
            </a:p>
          </p:txBody>
        </p:sp>
      </p:grpSp>
      <p:sp>
        <p:nvSpPr>
          <p:cNvPr id="2" name="Title 1">
            <a:extLst>
              <a:ext uri="{FF2B5EF4-FFF2-40B4-BE49-F238E27FC236}">
                <a16:creationId xmlns:a16="http://schemas.microsoft.com/office/drawing/2014/main" id="{EF3D4DDE-C88D-4787-B2EF-5FDF85286230}"/>
              </a:ext>
            </a:extLst>
          </p:cNvPr>
          <p:cNvSpPr>
            <a:spLocks noGrp="1"/>
          </p:cNvSpPr>
          <p:nvPr>
            <p:ph type="title"/>
          </p:nvPr>
        </p:nvSpPr>
        <p:spPr/>
        <p:txBody>
          <a:bodyPr/>
          <a:lstStyle/>
          <a:p>
            <a:r>
              <a:rPr lang="en-US" altLang="ja-JP" dirty="0"/>
              <a:t>HCL Notes/Domino 2022-2024 </a:t>
            </a:r>
            <a:r>
              <a:rPr lang="ja-JP" altLang="en-US" dirty="0"/>
              <a:t>製品計画</a:t>
            </a:r>
          </a:p>
        </p:txBody>
      </p:sp>
    </p:spTree>
    <p:extLst>
      <p:ext uri="{BB962C8B-B14F-4D97-AF65-F5344CB8AC3E}">
        <p14:creationId xmlns:p14="http://schemas.microsoft.com/office/powerpoint/2010/main" val="2334705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7A57EA-92BC-4D2D-8BD7-A8953D71E6A9}"/>
              </a:ext>
            </a:extLst>
          </p:cNvPr>
          <p:cNvSpPr>
            <a:spLocks noGrp="1"/>
          </p:cNvSpPr>
          <p:nvPr>
            <p:ph type="title"/>
          </p:nvPr>
        </p:nvSpPr>
        <p:spPr/>
        <p:txBody>
          <a:bodyPr/>
          <a:lstStyle/>
          <a:p>
            <a:r>
              <a:rPr lang="en-US" altLang="ja-JP" dirty="0"/>
              <a:t>HCL Notes/Domino </a:t>
            </a:r>
            <a:r>
              <a:rPr lang="ja-JP" altLang="en-US" dirty="0"/>
              <a:t>の全体図</a:t>
            </a:r>
          </a:p>
        </p:txBody>
      </p:sp>
      <p:sp>
        <p:nvSpPr>
          <p:cNvPr id="42" name="Geschweifte Klammer links 41">
            <a:extLst>
              <a:ext uri="{FF2B5EF4-FFF2-40B4-BE49-F238E27FC236}">
                <a16:creationId xmlns:a16="http://schemas.microsoft.com/office/drawing/2014/main" id="{0FE8F3FC-BFCA-2CFC-9CE9-F60B0E772B89}"/>
              </a:ext>
            </a:extLst>
          </p:cNvPr>
          <p:cNvSpPr/>
          <p:nvPr/>
        </p:nvSpPr>
        <p:spPr>
          <a:xfrm rot="16200000" flipH="1">
            <a:off x="3738701" y="-352045"/>
            <a:ext cx="163940" cy="4007052"/>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46" name="Geschweifte Klammer links 45">
            <a:extLst>
              <a:ext uri="{FF2B5EF4-FFF2-40B4-BE49-F238E27FC236}">
                <a16:creationId xmlns:a16="http://schemas.microsoft.com/office/drawing/2014/main" id="{BE3AAEC0-2CB1-A67D-677A-5EF9B388271A}"/>
              </a:ext>
            </a:extLst>
          </p:cNvPr>
          <p:cNvSpPr/>
          <p:nvPr/>
        </p:nvSpPr>
        <p:spPr>
          <a:xfrm rot="16200000" flipH="1">
            <a:off x="7943776" y="-352046"/>
            <a:ext cx="163940" cy="4007052"/>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47" name="Textfeld 46">
            <a:extLst>
              <a:ext uri="{FF2B5EF4-FFF2-40B4-BE49-F238E27FC236}">
                <a16:creationId xmlns:a16="http://schemas.microsoft.com/office/drawing/2014/main" id="{CACB58D6-83D5-762D-72F9-AB231A072D5C}"/>
              </a:ext>
            </a:extLst>
          </p:cNvPr>
          <p:cNvSpPr txBox="1"/>
          <p:nvPr/>
        </p:nvSpPr>
        <p:spPr>
          <a:xfrm>
            <a:off x="3391929" y="1205992"/>
            <a:ext cx="877163" cy="369332"/>
          </a:xfrm>
          <a:prstGeom prst="rect">
            <a:avLst/>
          </a:prstGeom>
          <a:noFill/>
        </p:spPr>
        <p:txBody>
          <a:bodyPr wrap="none" rtlCol="0">
            <a:spAutoFit/>
          </a:bodyPr>
          <a:lstStyle/>
          <a:p>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メール</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48" name="Textfeld 47">
            <a:extLst>
              <a:ext uri="{FF2B5EF4-FFF2-40B4-BE49-F238E27FC236}">
                <a16:creationId xmlns:a16="http://schemas.microsoft.com/office/drawing/2014/main" id="{11A97F3F-6F71-AC55-600B-C8684B325824}"/>
              </a:ext>
            </a:extLst>
          </p:cNvPr>
          <p:cNvSpPr txBox="1"/>
          <p:nvPr/>
        </p:nvSpPr>
        <p:spPr>
          <a:xfrm>
            <a:off x="7052201" y="1215696"/>
            <a:ext cx="2249334" cy="369332"/>
          </a:xfrm>
          <a:prstGeom prst="rect">
            <a:avLst/>
          </a:prstGeom>
          <a:noFill/>
        </p:spPr>
        <p:txBody>
          <a:bodyPr wrap="none" rtlCol="0">
            <a:spAutoFit/>
          </a:bodyPr>
          <a:lstStyle/>
          <a:p>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 </a:t>
            </a:r>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メールも可</a:t>
            </a:r>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cxnSp>
        <p:nvCxnSpPr>
          <p:cNvPr id="100" name="Gekrümmte Verbindung 99">
            <a:extLst>
              <a:ext uri="{FF2B5EF4-FFF2-40B4-BE49-F238E27FC236}">
                <a16:creationId xmlns:a16="http://schemas.microsoft.com/office/drawing/2014/main" id="{2E495940-526E-AE59-02FE-833B8181E891}"/>
              </a:ext>
            </a:extLst>
          </p:cNvPr>
          <p:cNvCxnSpPr>
            <a:cxnSpLocks/>
            <a:stCxn id="106" idx="0"/>
            <a:endCxn id="78" idx="2"/>
          </p:cNvCxnSpPr>
          <p:nvPr/>
        </p:nvCxnSpPr>
        <p:spPr>
          <a:xfrm rot="5400000" flipH="1" flipV="1">
            <a:off x="5730563" y="5614204"/>
            <a:ext cx="79027" cy="332045"/>
          </a:xfrm>
          <a:prstGeom prst="curvedConnector3">
            <a:avLst>
              <a:gd name="adj1" fmla="val 50000"/>
            </a:avLst>
          </a:prstGeom>
          <a:noFill/>
          <a:ln w="6350" cap="flat" cmpd="sng" algn="ctr">
            <a:solidFill>
              <a:srgbClr val="4472C4"/>
            </a:solidFill>
            <a:prstDash val="solid"/>
            <a:miter lim="800000"/>
          </a:ln>
          <a:effectLst/>
        </p:spPr>
      </p:cxnSp>
      <p:grpSp>
        <p:nvGrpSpPr>
          <p:cNvPr id="16" name="Gruppieren 15">
            <a:extLst>
              <a:ext uri="{FF2B5EF4-FFF2-40B4-BE49-F238E27FC236}">
                <a16:creationId xmlns:a16="http://schemas.microsoft.com/office/drawing/2014/main" id="{9567F7FA-69C8-B32F-9F67-F553F56DD788}"/>
              </a:ext>
            </a:extLst>
          </p:cNvPr>
          <p:cNvGrpSpPr/>
          <p:nvPr/>
        </p:nvGrpSpPr>
        <p:grpSpPr>
          <a:xfrm>
            <a:off x="5187625" y="4838853"/>
            <a:ext cx="1496948" cy="901859"/>
            <a:chOff x="7623994" y="4356546"/>
            <a:chExt cx="1496948" cy="901859"/>
          </a:xfrm>
        </p:grpSpPr>
        <p:pic>
          <p:nvPicPr>
            <p:cNvPr id="77" name="Grafik 76">
              <a:extLst>
                <a:ext uri="{FF2B5EF4-FFF2-40B4-BE49-F238E27FC236}">
                  <a16:creationId xmlns:a16="http://schemas.microsoft.com/office/drawing/2014/main" id="{9A1FC45B-3A3D-AE33-DD52-B96E0C670C24}"/>
                </a:ext>
              </a:extLst>
            </p:cNvPr>
            <p:cNvPicPr>
              <a:picLocks noChangeAspect="1"/>
            </p:cNvPicPr>
            <p:nvPr/>
          </p:nvPicPr>
          <p:blipFill>
            <a:blip r:embed="rId3"/>
            <a:stretch>
              <a:fillRect/>
            </a:stretch>
          </p:blipFill>
          <p:spPr>
            <a:xfrm>
              <a:off x="8076476" y="4356546"/>
              <a:ext cx="591984" cy="591984"/>
            </a:xfrm>
            <a:prstGeom prst="rect">
              <a:avLst/>
            </a:prstGeom>
          </p:spPr>
        </p:pic>
        <p:sp>
          <p:nvSpPr>
            <p:cNvPr id="78" name="TextBox 4">
              <a:extLst>
                <a:ext uri="{FF2B5EF4-FFF2-40B4-BE49-F238E27FC236}">
                  <a16:creationId xmlns:a16="http://schemas.microsoft.com/office/drawing/2014/main" id="{2C67F688-6096-7B5F-31D1-6773217C344B}"/>
                </a:ext>
              </a:extLst>
            </p:cNvPr>
            <p:cNvSpPr txBox="1"/>
            <p:nvPr/>
          </p:nvSpPr>
          <p:spPr>
            <a:xfrm>
              <a:off x="7623994" y="4889073"/>
              <a:ext cx="1496948" cy="369332"/>
            </a:xfrm>
            <a:prstGeom prst="rect">
              <a:avLst/>
            </a:prstGeom>
            <a:noFill/>
          </p:spPr>
          <p:txBody>
            <a:bodyPr wrap="none" rtlCol="0">
              <a:spAutoFit/>
            </a:bodyPr>
            <a:lstStyle/>
            <a:p>
              <a:r>
                <a:rPr lang="en-US" dirty="0">
                  <a:ea typeface="BIZ UDPゴシック" panose="020B0400000000000000" pitchFamily="50" charset="-128"/>
                </a:rPr>
                <a:t>HCL Domino</a:t>
              </a:r>
            </a:p>
          </p:txBody>
        </p:sp>
      </p:grpSp>
      <p:pic>
        <p:nvPicPr>
          <p:cNvPr id="79" name="Grafik 78">
            <a:extLst>
              <a:ext uri="{FF2B5EF4-FFF2-40B4-BE49-F238E27FC236}">
                <a16:creationId xmlns:a16="http://schemas.microsoft.com/office/drawing/2014/main" id="{6EBFFDD4-8A93-A9FA-8F68-5D31CF9AE277}"/>
              </a:ext>
            </a:extLst>
          </p:cNvPr>
          <p:cNvPicPr>
            <a:picLocks noChangeAspect="1"/>
          </p:cNvPicPr>
          <p:nvPr/>
        </p:nvPicPr>
        <p:blipFill>
          <a:blip r:embed="rId4"/>
          <a:stretch>
            <a:fillRect/>
          </a:stretch>
        </p:blipFill>
        <p:spPr>
          <a:xfrm>
            <a:off x="5622983" y="2426374"/>
            <a:ext cx="592008" cy="592008"/>
          </a:xfrm>
          <a:prstGeom prst="rect">
            <a:avLst/>
          </a:prstGeom>
        </p:spPr>
      </p:pic>
      <p:sp>
        <p:nvSpPr>
          <p:cNvPr id="84" name="TextBox 4">
            <a:extLst>
              <a:ext uri="{FF2B5EF4-FFF2-40B4-BE49-F238E27FC236}">
                <a16:creationId xmlns:a16="http://schemas.microsoft.com/office/drawing/2014/main" id="{9CB6E218-08FE-FE89-EE3B-F429C5432B82}"/>
              </a:ext>
            </a:extLst>
          </p:cNvPr>
          <p:cNvSpPr txBox="1"/>
          <p:nvPr/>
        </p:nvSpPr>
        <p:spPr>
          <a:xfrm>
            <a:off x="5525288" y="2989137"/>
            <a:ext cx="787395" cy="369332"/>
          </a:xfrm>
          <a:prstGeom prst="rect">
            <a:avLst/>
          </a:prstGeom>
          <a:noFill/>
        </p:spPr>
        <p:txBody>
          <a:bodyPr wrap="none" rtlCol="0">
            <a:spAutoFit/>
          </a:bodyPr>
          <a:lstStyle/>
          <a:p>
            <a:pPr algn="ctr"/>
            <a:r>
              <a:rPr lang="en-US" dirty="0">
                <a:ea typeface="BIZ UDPゴシック" panose="020B0400000000000000" pitchFamily="50" charset="-128"/>
              </a:rPr>
              <a:t>Notes</a:t>
            </a:r>
          </a:p>
        </p:txBody>
      </p:sp>
      <p:pic>
        <p:nvPicPr>
          <p:cNvPr id="106" name="Grafik 105">
            <a:extLst>
              <a:ext uri="{FF2B5EF4-FFF2-40B4-BE49-F238E27FC236}">
                <a16:creationId xmlns:a16="http://schemas.microsoft.com/office/drawing/2014/main" id="{0854657E-A53E-4AC8-DF93-6C24C2E97B31}"/>
              </a:ext>
            </a:extLst>
          </p:cNvPr>
          <p:cNvPicPr>
            <a:picLocks noChangeAspect="1"/>
          </p:cNvPicPr>
          <p:nvPr/>
        </p:nvPicPr>
        <p:blipFill>
          <a:blip r:embed="rId5"/>
          <a:stretch>
            <a:fillRect/>
          </a:stretch>
        </p:blipFill>
        <p:spPr>
          <a:xfrm>
            <a:off x="5377005" y="5819739"/>
            <a:ext cx="454098" cy="454098"/>
          </a:xfrm>
          <a:prstGeom prst="rect">
            <a:avLst/>
          </a:prstGeom>
        </p:spPr>
      </p:pic>
      <p:pic>
        <p:nvPicPr>
          <p:cNvPr id="108" name="Grafik 107">
            <a:extLst>
              <a:ext uri="{FF2B5EF4-FFF2-40B4-BE49-F238E27FC236}">
                <a16:creationId xmlns:a16="http://schemas.microsoft.com/office/drawing/2014/main" id="{BE8892BB-352A-33D2-74C7-3A5C6ACFE127}"/>
              </a:ext>
            </a:extLst>
          </p:cNvPr>
          <p:cNvPicPr>
            <a:picLocks noChangeAspect="1"/>
          </p:cNvPicPr>
          <p:nvPr/>
        </p:nvPicPr>
        <p:blipFill>
          <a:blip r:embed="rId6"/>
          <a:stretch>
            <a:fillRect/>
          </a:stretch>
        </p:blipFill>
        <p:spPr>
          <a:xfrm>
            <a:off x="6041097" y="5817442"/>
            <a:ext cx="456395" cy="456395"/>
          </a:xfrm>
          <a:prstGeom prst="rect">
            <a:avLst/>
          </a:prstGeom>
        </p:spPr>
      </p:pic>
      <p:sp>
        <p:nvSpPr>
          <p:cNvPr id="109" name="TextBox 4">
            <a:extLst>
              <a:ext uri="{FF2B5EF4-FFF2-40B4-BE49-F238E27FC236}">
                <a16:creationId xmlns:a16="http://schemas.microsoft.com/office/drawing/2014/main" id="{B4A71F02-4B48-6FFA-0404-FF43E933D8B6}"/>
              </a:ext>
            </a:extLst>
          </p:cNvPr>
          <p:cNvSpPr txBox="1"/>
          <p:nvPr/>
        </p:nvSpPr>
        <p:spPr>
          <a:xfrm>
            <a:off x="6511650" y="5985108"/>
            <a:ext cx="1107997" cy="369332"/>
          </a:xfrm>
          <a:prstGeom prst="rect">
            <a:avLst/>
          </a:prstGeom>
          <a:noFill/>
        </p:spPr>
        <p:txBody>
          <a:bodyPr wrap="none" rtlCol="0">
            <a:spAutoFit/>
          </a:bodyPr>
          <a:lstStyle/>
          <a:p>
            <a:pPr algn="ctr"/>
            <a:r>
              <a:rPr lang="en-US" dirty="0">
                <a:ea typeface="BIZ UDPゴシック" panose="020B0400000000000000" pitchFamily="50" charset="-128"/>
              </a:rPr>
              <a:t>Designer</a:t>
            </a:r>
          </a:p>
        </p:txBody>
      </p:sp>
      <p:sp>
        <p:nvSpPr>
          <p:cNvPr id="110" name="TextBox 4">
            <a:extLst>
              <a:ext uri="{FF2B5EF4-FFF2-40B4-BE49-F238E27FC236}">
                <a16:creationId xmlns:a16="http://schemas.microsoft.com/office/drawing/2014/main" id="{07D5FE66-DAB8-C6B9-58FD-B98FA971C3AC}"/>
              </a:ext>
            </a:extLst>
          </p:cNvPr>
          <p:cNvSpPr txBox="1"/>
          <p:nvPr/>
        </p:nvSpPr>
        <p:spPr>
          <a:xfrm>
            <a:off x="4523657" y="5997566"/>
            <a:ext cx="838691" cy="369332"/>
          </a:xfrm>
          <a:prstGeom prst="rect">
            <a:avLst/>
          </a:prstGeom>
          <a:noFill/>
        </p:spPr>
        <p:txBody>
          <a:bodyPr wrap="none" rtlCol="0">
            <a:spAutoFit/>
          </a:bodyPr>
          <a:lstStyle/>
          <a:p>
            <a:pPr algn="ctr"/>
            <a:r>
              <a:rPr lang="en-US" dirty="0">
                <a:ea typeface="BIZ UDPゴシック" panose="020B0400000000000000" pitchFamily="50" charset="-128"/>
              </a:rPr>
              <a:t>Admin</a:t>
            </a:r>
          </a:p>
        </p:txBody>
      </p:sp>
      <p:grpSp>
        <p:nvGrpSpPr>
          <p:cNvPr id="13" name="Group 12">
            <a:extLst>
              <a:ext uri="{FF2B5EF4-FFF2-40B4-BE49-F238E27FC236}">
                <a16:creationId xmlns:a16="http://schemas.microsoft.com/office/drawing/2014/main" id="{0FEC7ADC-6176-4D14-9090-ECFA23C947F8}"/>
              </a:ext>
            </a:extLst>
          </p:cNvPr>
          <p:cNvGrpSpPr/>
          <p:nvPr/>
        </p:nvGrpSpPr>
        <p:grpSpPr>
          <a:xfrm>
            <a:off x="6232091" y="4823878"/>
            <a:ext cx="5667900" cy="646331"/>
            <a:chOff x="4213662" y="4691798"/>
            <a:chExt cx="5667900" cy="646331"/>
          </a:xfrm>
        </p:grpSpPr>
        <p:cxnSp>
          <p:nvCxnSpPr>
            <p:cNvPr id="70" name="Gekrümmte Verbindung 64">
              <a:extLst>
                <a:ext uri="{FF2B5EF4-FFF2-40B4-BE49-F238E27FC236}">
                  <a16:creationId xmlns:a16="http://schemas.microsoft.com/office/drawing/2014/main" id="{74AA2739-8194-438D-8F0D-F31C222A138C}"/>
                </a:ext>
              </a:extLst>
            </p:cNvPr>
            <p:cNvCxnSpPr>
              <a:cxnSpLocks/>
              <a:stCxn id="71" idx="1"/>
              <a:endCxn id="77" idx="3"/>
            </p:cNvCxnSpPr>
            <p:nvPr/>
          </p:nvCxnSpPr>
          <p:spPr>
            <a:xfrm rot="10800000">
              <a:off x="4213662" y="5002766"/>
              <a:ext cx="4448592" cy="12199"/>
            </a:xfrm>
            <a:prstGeom prst="curvedConnector3">
              <a:avLst>
                <a:gd name="adj1" fmla="val 50000"/>
              </a:avLst>
            </a:prstGeom>
            <a:noFill/>
            <a:ln w="6350" cap="flat" cmpd="sng" algn="ctr">
              <a:solidFill>
                <a:srgbClr val="4472C4"/>
              </a:solidFill>
              <a:prstDash val="solid"/>
              <a:miter lim="800000"/>
            </a:ln>
            <a:effectLst/>
          </p:spPr>
        </p:cxnSp>
        <p:sp>
          <p:nvSpPr>
            <p:cNvPr id="71" name="TextBox 4">
              <a:extLst>
                <a:ext uri="{FF2B5EF4-FFF2-40B4-BE49-F238E27FC236}">
                  <a16:creationId xmlns:a16="http://schemas.microsoft.com/office/drawing/2014/main" id="{DF688FEB-52D3-49CF-8054-C936EE66DE17}"/>
                </a:ext>
              </a:extLst>
            </p:cNvPr>
            <p:cNvSpPr txBox="1"/>
            <p:nvPr/>
          </p:nvSpPr>
          <p:spPr>
            <a:xfrm>
              <a:off x="8662254" y="4691798"/>
              <a:ext cx="1219308" cy="646331"/>
            </a:xfrm>
            <a:prstGeom prst="rect">
              <a:avLst/>
            </a:prstGeom>
            <a:noFill/>
            <a:ln>
              <a:solidFill>
                <a:schemeClr val="tx1"/>
              </a:solidFill>
            </a:ln>
          </p:spPr>
          <p:txBody>
            <a:bodyPr wrap="none" rtlCol="0">
              <a:spAutoFit/>
            </a:bodyPr>
            <a:lstStyle/>
            <a:p>
              <a:pPr algn="ctr"/>
              <a:r>
                <a:rPr lang="en-US" altLang="ja-JP" dirty="0">
                  <a:ea typeface="BIZ UDPゴシック" panose="020B0400000000000000" pitchFamily="50" charset="-128"/>
                </a:rPr>
                <a:t>HEI</a:t>
              </a:r>
              <a:endParaRPr lang="en-US" dirty="0">
                <a:ea typeface="BIZ UDPゴシック" panose="020B0400000000000000" pitchFamily="50" charset="-128"/>
              </a:endParaRPr>
            </a:p>
            <a:p>
              <a:pPr algn="ctr"/>
              <a:r>
                <a:rPr lang="en-US" dirty="0">
                  <a:ea typeface="BIZ UDPゴシック" panose="020B0400000000000000" pitchFamily="50" charset="-128"/>
                </a:rPr>
                <a:t>REST API</a:t>
              </a:r>
            </a:p>
          </p:txBody>
        </p:sp>
      </p:grpSp>
      <p:cxnSp>
        <p:nvCxnSpPr>
          <p:cNvPr id="49" name="Gekrümmte Verbindung 48">
            <a:extLst>
              <a:ext uri="{FF2B5EF4-FFF2-40B4-BE49-F238E27FC236}">
                <a16:creationId xmlns:a16="http://schemas.microsoft.com/office/drawing/2014/main" id="{F568A233-849E-5077-1EDB-58944D538DE5}"/>
              </a:ext>
            </a:extLst>
          </p:cNvPr>
          <p:cNvCxnSpPr>
            <a:cxnSpLocks/>
            <a:stCxn id="108" idx="0"/>
            <a:endCxn id="78" idx="2"/>
          </p:cNvCxnSpPr>
          <p:nvPr/>
        </p:nvCxnSpPr>
        <p:spPr>
          <a:xfrm rot="16200000" flipV="1">
            <a:off x="6064332" y="5612479"/>
            <a:ext cx="76730" cy="333196"/>
          </a:xfrm>
          <a:prstGeom prst="curvedConnector3">
            <a:avLst>
              <a:gd name="adj1" fmla="val 50000"/>
            </a:avLst>
          </a:prstGeom>
          <a:noFill/>
          <a:ln w="6350" cap="flat" cmpd="sng" algn="ctr">
            <a:solidFill>
              <a:srgbClr val="4472C4"/>
            </a:solidFill>
            <a:prstDash val="solid"/>
            <a:miter lim="800000"/>
          </a:ln>
          <a:effectLst/>
        </p:spPr>
      </p:cxnSp>
      <p:grpSp>
        <p:nvGrpSpPr>
          <p:cNvPr id="33" name="Group 32">
            <a:extLst>
              <a:ext uri="{FF2B5EF4-FFF2-40B4-BE49-F238E27FC236}">
                <a16:creationId xmlns:a16="http://schemas.microsoft.com/office/drawing/2014/main" id="{F9C74A4E-7540-4140-A37D-E22EE85272D8}"/>
              </a:ext>
            </a:extLst>
          </p:cNvPr>
          <p:cNvGrpSpPr/>
          <p:nvPr/>
        </p:nvGrpSpPr>
        <p:grpSpPr>
          <a:xfrm>
            <a:off x="5936100" y="4184867"/>
            <a:ext cx="5087862" cy="940346"/>
            <a:chOff x="5936100" y="4184867"/>
            <a:chExt cx="5087862" cy="940346"/>
          </a:xfrm>
        </p:grpSpPr>
        <p:cxnSp>
          <p:nvCxnSpPr>
            <p:cNvPr id="41" name="Gekrümmte Verbindung 59">
              <a:extLst>
                <a:ext uri="{FF2B5EF4-FFF2-40B4-BE49-F238E27FC236}">
                  <a16:creationId xmlns:a16="http://schemas.microsoft.com/office/drawing/2014/main" id="{51F67AB0-C8B0-4950-8E31-153AA0A7AB8A}"/>
                </a:ext>
              </a:extLst>
            </p:cNvPr>
            <p:cNvCxnSpPr>
              <a:cxnSpLocks/>
              <a:stCxn id="50" idx="3"/>
              <a:endCxn id="43" idx="1"/>
            </p:cNvCxnSpPr>
            <p:nvPr/>
          </p:nvCxnSpPr>
          <p:spPr>
            <a:xfrm flipV="1">
              <a:off x="8749732" y="4472343"/>
              <a:ext cx="853443" cy="5452"/>
            </a:xfrm>
            <a:prstGeom prst="curvedConnector3">
              <a:avLst/>
            </a:prstGeom>
            <a:noFill/>
            <a:ln w="6350" cap="flat" cmpd="sng" algn="ctr">
              <a:solidFill>
                <a:srgbClr val="4472C4"/>
              </a:solidFill>
              <a:prstDash val="solid"/>
              <a:miter lim="800000"/>
            </a:ln>
            <a:effectLst/>
          </p:spPr>
        </p:cxnSp>
        <p:pic>
          <p:nvPicPr>
            <p:cNvPr id="43" name="Picture 26">
              <a:extLst>
                <a:ext uri="{FF2B5EF4-FFF2-40B4-BE49-F238E27FC236}">
                  <a16:creationId xmlns:a16="http://schemas.microsoft.com/office/drawing/2014/main" id="{30FFCB4D-F177-4499-82FA-A379F251650F}"/>
                </a:ext>
              </a:extLst>
            </p:cNvPr>
            <p:cNvPicPr>
              <a:picLocks noChangeAspect="1"/>
            </p:cNvPicPr>
            <p:nvPr/>
          </p:nvPicPr>
          <p:blipFill>
            <a:blip r:embed="rId7"/>
            <a:stretch>
              <a:fillRect/>
            </a:stretch>
          </p:blipFill>
          <p:spPr>
            <a:xfrm>
              <a:off x="9603175" y="4243419"/>
              <a:ext cx="427323" cy="457848"/>
            </a:xfrm>
            <a:prstGeom prst="rect">
              <a:avLst/>
            </a:prstGeom>
          </p:spPr>
        </p:pic>
        <p:pic>
          <p:nvPicPr>
            <p:cNvPr id="50" name="Grafik 81">
              <a:extLst>
                <a:ext uri="{FF2B5EF4-FFF2-40B4-BE49-F238E27FC236}">
                  <a16:creationId xmlns:a16="http://schemas.microsoft.com/office/drawing/2014/main" id="{187FA6CD-C373-4C37-9C7E-E9B8509FC0F1}"/>
                </a:ext>
              </a:extLst>
            </p:cNvPr>
            <p:cNvPicPr>
              <a:picLocks noChangeAspect="1"/>
            </p:cNvPicPr>
            <p:nvPr/>
          </p:nvPicPr>
          <p:blipFill>
            <a:blip r:embed="rId8"/>
            <a:stretch>
              <a:fillRect/>
            </a:stretch>
          </p:blipFill>
          <p:spPr>
            <a:xfrm>
              <a:off x="8164258" y="4184867"/>
              <a:ext cx="585474" cy="585855"/>
            </a:xfrm>
            <a:prstGeom prst="rect">
              <a:avLst/>
            </a:prstGeom>
          </p:spPr>
        </p:pic>
        <p:sp>
          <p:nvSpPr>
            <p:cNvPr id="51" name="TextBox 4">
              <a:extLst>
                <a:ext uri="{FF2B5EF4-FFF2-40B4-BE49-F238E27FC236}">
                  <a16:creationId xmlns:a16="http://schemas.microsoft.com/office/drawing/2014/main" id="{EDB6C3C2-0E67-4E60-8979-1E3D9F847F23}"/>
                </a:ext>
              </a:extLst>
            </p:cNvPr>
            <p:cNvSpPr txBox="1"/>
            <p:nvPr/>
          </p:nvSpPr>
          <p:spPr>
            <a:xfrm>
              <a:off x="7725550" y="4755881"/>
              <a:ext cx="1462901" cy="369332"/>
            </a:xfrm>
            <a:prstGeom prst="rect">
              <a:avLst/>
            </a:prstGeom>
            <a:noFill/>
          </p:spPr>
          <p:txBody>
            <a:bodyPr wrap="none" rtlCol="0">
              <a:spAutoFit/>
            </a:bodyPr>
            <a:lstStyle/>
            <a:p>
              <a:pPr algn="ctr"/>
              <a:r>
                <a:rPr lang="en-US" dirty="0">
                  <a:ea typeface="BIZ UDPゴシック" panose="020B0400000000000000" pitchFamily="50" charset="-128"/>
                </a:rPr>
                <a:t>Nomad </a:t>
              </a:r>
              <a:r>
                <a:rPr lang="en-US" altLang="ja-JP" dirty="0">
                  <a:ea typeface="BIZ UDPゴシック" panose="020B0400000000000000" pitchFamily="50" charset="-128"/>
                </a:rPr>
                <a:t>Web</a:t>
              </a:r>
              <a:endParaRPr lang="en-US" dirty="0">
                <a:ea typeface="BIZ UDPゴシック" panose="020B0400000000000000" pitchFamily="50" charset="-128"/>
              </a:endParaRPr>
            </a:p>
          </p:txBody>
        </p:sp>
        <p:pic>
          <p:nvPicPr>
            <p:cNvPr id="10" name="Picture 9" descr="Icon&#10;&#10;Description automatically generated">
              <a:extLst>
                <a:ext uri="{FF2B5EF4-FFF2-40B4-BE49-F238E27FC236}">
                  <a16:creationId xmlns:a16="http://schemas.microsoft.com/office/drawing/2014/main" id="{6942E3C2-2034-4437-9B49-1CB26D562504}"/>
                </a:ext>
              </a:extLst>
            </p:cNvPr>
            <p:cNvPicPr>
              <a:picLocks noChangeAspect="1"/>
            </p:cNvPicPr>
            <p:nvPr/>
          </p:nvPicPr>
          <p:blipFill>
            <a:blip r:embed="rId9"/>
            <a:stretch>
              <a:fillRect/>
            </a:stretch>
          </p:blipFill>
          <p:spPr>
            <a:xfrm>
              <a:off x="10081978" y="4244130"/>
              <a:ext cx="445252" cy="445252"/>
            </a:xfrm>
            <a:prstGeom prst="rect">
              <a:avLst/>
            </a:prstGeom>
          </p:spPr>
        </p:pic>
        <p:pic>
          <p:nvPicPr>
            <p:cNvPr id="12" name="Picture 11" descr="Logo, icon&#10;&#10;Description automatically generated">
              <a:extLst>
                <a:ext uri="{FF2B5EF4-FFF2-40B4-BE49-F238E27FC236}">
                  <a16:creationId xmlns:a16="http://schemas.microsoft.com/office/drawing/2014/main" id="{1B85CEE0-32CC-430A-8F0A-AA7DF4503ABE}"/>
                </a:ext>
              </a:extLst>
            </p:cNvPr>
            <p:cNvPicPr>
              <a:picLocks noChangeAspect="1"/>
            </p:cNvPicPr>
            <p:nvPr/>
          </p:nvPicPr>
          <p:blipFill>
            <a:blip r:embed="rId10"/>
            <a:stretch>
              <a:fillRect/>
            </a:stretch>
          </p:blipFill>
          <p:spPr>
            <a:xfrm>
              <a:off x="10578710" y="4243419"/>
              <a:ext cx="445252" cy="445252"/>
            </a:xfrm>
            <a:prstGeom prst="rect">
              <a:avLst/>
            </a:prstGeom>
          </p:spPr>
        </p:pic>
        <p:cxnSp>
          <p:nvCxnSpPr>
            <p:cNvPr id="67" name="Gekrümmte Verbindung 64">
              <a:extLst>
                <a:ext uri="{FF2B5EF4-FFF2-40B4-BE49-F238E27FC236}">
                  <a16:creationId xmlns:a16="http://schemas.microsoft.com/office/drawing/2014/main" id="{F54C502B-7ACA-4E4A-AA28-FD36588375FA}"/>
                </a:ext>
              </a:extLst>
            </p:cNvPr>
            <p:cNvCxnSpPr>
              <a:cxnSpLocks/>
              <a:stCxn id="50" idx="1"/>
              <a:endCxn id="77" idx="0"/>
            </p:cNvCxnSpPr>
            <p:nvPr/>
          </p:nvCxnSpPr>
          <p:spPr>
            <a:xfrm rot="10800000" flipV="1">
              <a:off x="5936100" y="4477795"/>
              <a:ext cx="2228159" cy="361058"/>
            </a:xfrm>
            <a:prstGeom prst="curvedConnector2">
              <a:avLst/>
            </a:prstGeom>
            <a:noFill/>
            <a:ln w="6350" cap="flat" cmpd="sng" algn="ctr">
              <a:solidFill>
                <a:srgbClr val="4472C4"/>
              </a:solidFill>
              <a:prstDash val="solid"/>
              <a:miter lim="800000"/>
            </a:ln>
            <a:effectLst/>
          </p:spPr>
        </p:cxnSp>
        <p:sp>
          <p:nvSpPr>
            <p:cNvPr id="88" name="Textfeld 47">
              <a:extLst>
                <a:ext uri="{FF2B5EF4-FFF2-40B4-BE49-F238E27FC236}">
                  <a16:creationId xmlns:a16="http://schemas.microsoft.com/office/drawing/2014/main" id="{B9B96BCB-CAFE-4369-A8ED-BD1D6ABBDAEE}"/>
                </a:ext>
              </a:extLst>
            </p:cNvPr>
            <p:cNvSpPr txBox="1"/>
            <p:nvPr/>
          </p:nvSpPr>
          <p:spPr>
            <a:xfrm>
              <a:off x="10033756" y="4740913"/>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53" name="Group 52">
            <a:extLst>
              <a:ext uri="{FF2B5EF4-FFF2-40B4-BE49-F238E27FC236}">
                <a16:creationId xmlns:a16="http://schemas.microsoft.com/office/drawing/2014/main" id="{13CFDE0C-A637-4C1E-9697-7B4B82B4A453}"/>
              </a:ext>
            </a:extLst>
          </p:cNvPr>
          <p:cNvGrpSpPr/>
          <p:nvPr/>
        </p:nvGrpSpPr>
        <p:grpSpPr>
          <a:xfrm>
            <a:off x="929189" y="4008031"/>
            <a:ext cx="5006910" cy="1669738"/>
            <a:chOff x="929189" y="4008031"/>
            <a:chExt cx="5006910" cy="1669738"/>
          </a:xfrm>
        </p:grpSpPr>
        <p:cxnSp>
          <p:nvCxnSpPr>
            <p:cNvPr id="63" name="Gekrümmte Verbindung 62">
              <a:extLst>
                <a:ext uri="{FF2B5EF4-FFF2-40B4-BE49-F238E27FC236}">
                  <a16:creationId xmlns:a16="http://schemas.microsoft.com/office/drawing/2014/main" id="{671183C8-11EE-8545-AC14-355C2CA90AF6}"/>
                </a:ext>
              </a:extLst>
            </p:cNvPr>
            <p:cNvCxnSpPr>
              <a:cxnSpLocks/>
              <a:stCxn id="68" idx="3"/>
              <a:endCxn id="77" idx="0"/>
            </p:cNvCxnSpPr>
            <p:nvPr/>
          </p:nvCxnSpPr>
          <p:spPr>
            <a:xfrm>
              <a:off x="4133628" y="4786334"/>
              <a:ext cx="1802471" cy="52519"/>
            </a:xfrm>
            <a:prstGeom prst="curvedConnector2">
              <a:avLst/>
            </a:prstGeom>
            <a:noFill/>
            <a:ln w="6350" cap="flat" cmpd="sng" algn="ctr">
              <a:solidFill>
                <a:srgbClr val="4472C4"/>
              </a:solidFill>
              <a:prstDash val="solid"/>
              <a:miter lim="800000"/>
            </a:ln>
            <a:effectLst/>
          </p:spPr>
        </p:cxnSp>
        <p:pic>
          <p:nvPicPr>
            <p:cNvPr id="68" name="Grafik 78">
              <a:extLst>
                <a:ext uri="{FF2B5EF4-FFF2-40B4-BE49-F238E27FC236}">
                  <a16:creationId xmlns:a16="http://schemas.microsoft.com/office/drawing/2014/main" id="{A8BD2117-5C32-4165-9480-E4B491B1116D}"/>
                </a:ext>
              </a:extLst>
            </p:cNvPr>
            <p:cNvPicPr>
              <a:picLocks noChangeAspect="1"/>
            </p:cNvPicPr>
            <p:nvPr/>
          </p:nvPicPr>
          <p:blipFill>
            <a:blip r:embed="rId4"/>
            <a:stretch>
              <a:fillRect/>
            </a:stretch>
          </p:blipFill>
          <p:spPr>
            <a:xfrm>
              <a:off x="3541620" y="4490330"/>
              <a:ext cx="592008" cy="592008"/>
            </a:xfrm>
            <a:prstGeom prst="rect">
              <a:avLst/>
            </a:prstGeom>
          </p:spPr>
        </p:pic>
        <p:sp>
          <p:nvSpPr>
            <p:cNvPr id="69" name="TextBox 4">
              <a:extLst>
                <a:ext uri="{FF2B5EF4-FFF2-40B4-BE49-F238E27FC236}">
                  <a16:creationId xmlns:a16="http://schemas.microsoft.com/office/drawing/2014/main" id="{BB7470C8-AC5B-4E97-9372-E34E261B578C}"/>
                </a:ext>
              </a:extLst>
            </p:cNvPr>
            <p:cNvSpPr txBox="1"/>
            <p:nvPr/>
          </p:nvSpPr>
          <p:spPr>
            <a:xfrm>
              <a:off x="3420935" y="5064908"/>
              <a:ext cx="838691" cy="369332"/>
            </a:xfrm>
            <a:prstGeom prst="rect">
              <a:avLst/>
            </a:prstGeom>
            <a:noFill/>
          </p:spPr>
          <p:txBody>
            <a:bodyPr wrap="none" rtlCol="0">
              <a:spAutoFit/>
            </a:bodyPr>
            <a:lstStyle/>
            <a:p>
              <a:pPr algn="ctr"/>
              <a:r>
                <a:rPr lang="en-US" dirty="0">
                  <a:ea typeface="BIZ UDPゴシック" panose="020B0400000000000000" pitchFamily="50" charset="-128"/>
                </a:rPr>
                <a:t>iNotes</a:t>
              </a:r>
            </a:p>
          </p:txBody>
        </p:sp>
        <p:cxnSp>
          <p:nvCxnSpPr>
            <p:cNvPr id="60" name="Gekrümmte Verbindung 54">
              <a:extLst>
                <a:ext uri="{FF2B5EF4-FFF2-40B4-BE49-F238E27FC236}">
                  <a16:creationId xmlns:a16="http://schemas.microsoft.com/office/drawing/2014/main" id="{6777E102-3CDF-4A09-93A8-7E06A2B95BDA}"/>
                </a:ext>
              </a:extLst>
            </p:cNvPr>
            <p:cNvCxnSpPr>
              <a:cxnSpLocks/>
              <a:stCxn id="74" idx="3"/>
            </p:cNvCxnSpPr>
            <p:nvPr/>
          </p:nvCxnSpPr>
          <p:spPr>
            <a:xfrm>
              <a:off x="2301951" y="4813711"/>
              <a:ext cx="1222555" cy="1259"/>
            </a:xfrm>
            <a:prstGeom prst="curvedConnector3">
              <a:avLst/>
            </a:prstGeom>
            <a:noFill/>
            <a:ln w="6350" cap="flat" cmpd="sng" algn="ctr">
              <a:solidFill>
                <a:srgbClr val="4472C4"/>
              </a:solidFill>
              <a:prstDash val="solid"/>
              <a:miter lim="800000"/>
            </a:ln>
            <a:effectLst/>
          </p:spPr>
        </p:cxnSp>
        <p:cxnSp>
          <p:nvCxnSpPr>
            <p:cNvPr id="72" name="Gekrümmte Verbindung 55">
              <a:extLst>
                <a:ext uri="{FF2B5EF4-FFF2-40B4-BE49-F238E27FC236}">
                  <a16:creationId xmlns:a16="http://schemas.microsoft.com/office/drawing/2014/main" id="{B896ED61-5219-40FD-9580-7B701C1A6B7D}"/>
                </a:ext>
              </a:extLst>
            </p:cNvPr>
            <p:cNvCxnSpPr>
              <a:cxnSpLocks/>
              <a:stCxn id="80" idx="3"/>
            </p:cNvCxnSpPr>
            <p:nvPr/>
          </p:nvCxnSpPr>
          <p:spPr>
            <a:xfrm flipV="1">
              <a:off x="2301951" y="4814970"/>
              <a:ext cx="1222555" cy="604883"/>
            </a:xfrm>
            <a:prstGeom prst="curvedConnector3">
              <a:avLst/>
            </a:prstGeom>
            <a:noFill/>
            <a:ln w="6350" cap="flat" cmpd="sng" algn="ctr">
              <a:solidFill>
                <a:srgbClr val="4472C4"/>
              </a:solidFill>
              <a:prstDash val="solid"/>
              <a:miter lim="800000"/>
            </a:ln>
            <a:effectLst/>
          </p:spPr>
        </p:cxnSp>
        <p:cxnSp>
          <p:nvCxnSpPr>
            <p:cNvPr id="73" name="Gekrümmte Verbindung 56">
              <a:extLst>
                <a:ext uri="{FF2B5EF4-FFF2-40B4-BE49-F238E27FC236}">
                  <a16:creationId xmlns:a16="http://schemas.microsoft.com/office/drawing/2014/main" id="{7DF5F62F-AF90-4639-9E08-7DE0FDC361E9}"/>
                </a:ext>
              </a:extLst>
            </p:cNvPr>
            <p:cNvCxnSpPr>
              <a:cxnSpLocks/>
            </p:cNvCxnSpPr>
            <p:nvPr/>
          </p:nvCxnSpPr>
          <p:spPr>
            <a:xfrm>
              <a:off x="2351280" y="4212099"/>
              <a:ext cx="1173226" cy="602871"/>
            </a:xfrm>
            <a:prstGeom prst="curvedConnector3">
              <a:avLst/>
            </a:prstGeom>
            <a:noFill/>
            <a:ln w="6350" cap="flat" cmpd="sng" algn="ctr">
              <a:solidFill>
                <a:srgbClr val="4472C4"/>
              </a:solidFill>
              <a:prstDash val="solid"/>
              <a:miter lim="800000"/>
            </a:ln>
            <a:effectLst/>
          </p:spPr>
        </p:cxnSp>
        <p:pic>
          <p:nvPicPr>
            <p:cNvPr id="74" name="Grafik 74">
              <a:extLst>
                <a:ext uri="{FF2B5EF4-FFF2-40B4-BE49-F238E27FC236}">
                  <a16:creationId xmlns:a16="http://schemas.microsoft.com/office/drawing/2014/main" id="{2764E0E1-3173-4FDD-8DB0-472C1F42D93A}"/>
                </a:ext>
              </a:extLst>
            </p:cNvPr>
            <p:cNvPicPr>
              <a:picLocks noChangeAspect="1"/>
            </p:cNvPicPr>
            <p:nvPr/>
          </p:nvPicPr>
          <p:blipFill>
            <a:blip r:embed="rId11"/>
            <a:srcRect/>
            <a:stretch/>
          </p:blipFill>
          <p:spPr>
            <a:xfrm>
              <a:off x="1915830" y="4587106"/>
              <a:ext cx="386121" cy="453209"/>
            </a:xfrm>
            <a:prstGeom prst="rect">
              <a:avLst/>
            </a:prstGeom>
          </p:spPr>
        </p:pic>
        <p:pic>
          <p:nvPicPr>
            <p:cNvPr id="80" name="Grafik 75">
              <a:extLst>
                <a:ext uri="{FF2B5EF4-FFF2-40B4-BE49-F238E27FC236}">
                  <a16:creationId xmlns:a16="http://schemas.microsoft.com/office/drawing/2014/main" id="{6B319BB8-B5AD-4D29-9733-7A5339D9BA44}"/>
                </a:ext>
              </a:extLst>
            </p:cNvPr>
            <p:cNvPicPr>
              <a:picLocks noChangeAspect="1"/>
            </p:cNvPicPr>
            <p:nvPr/>
          </p:nvPicPr>
          <p:blipFill>
            <a:blip r:embed="rId12"/>
            <a:stretch>
              <a:fillRect/>
            </a:stretch>
          </p:blipFill>
          <p:spPr>
            <a:xfrm>
              <a:off x="1921254" y="5193248"/>
              <a:ext cx="380697" cy="453210"/>
            </a:xfrm>
            <a:prstGeom prst="rect">
              <a:avLst/>
            </a:prstGeom>
          </p:spPr>
        </p:pic>
        <p:pic>
          <p:nvPicPr>
            <p:cNvPr id="83" name="Picture 26">
              <a:extLst>
                <a:ext uri="{FF2B5EF4-FFF2-40B4-BE49-F238E27FC236}">
                  <a16:creationId xmlns:a16="http://schemas.microsoft.com/office/drawing/2014/main" id="{ED098FEE-57AA-419B-892B-B98904EB4BCE}"/>
                </a:ext>
              </a:extLst>
            </p:cNvPr>
            <p:cNvPicPr>
              <a:picLocks noChangeAspect="1"/>
            </p:cNvPicPr>
            <p:nvPr/>
          </p:nvPicPr>
          <p:blipFill>
            <a:blip r:embed="rId7"/>
            <a:stretch>
              <a:fillRect/>
            </a:stretch>
          </p:blipFill>
          <p:spPr>
            <a:xfrm>
              <a:off x="929189" y="4008031"/>
              <a:ext cx="427323" cy="457848"/>
            </a:xfrm>
            <a:prstGeom prst="rect">
              <a:avLst/>
            </a:prstGeom>
          </p:spPr>
        </p:pic>
        <p:pic>
          <p:nvPicPr>
            <p:cNvPr id="86" name="Picture 85" descr="Icon&#10;&#10;Description automatically generated">
              <a:extLst>
                <a:ext uri="{FF2B5EF4-FFF2-40B4-BE49-F238E27FC236}">
                  <a16:creationId xmlns:a16="http://schemas.microsoft.com/office/drawing/2014/main" id="{C3603CF3-671C-4679-B667-4B094D709727}"/>
                </a:ext>
              </a:extLst>
            </p:cNvPr>
            <p:cNvPicPr>
              <a:picLocks noChangeAspect="1"/>
            </p:cNvPicPr>
            <p:nvPr/>
          </p:nvPicPr>
          <p:blipFill>
            <a:blip r:embed="rId9"/>
            <a:stretch>
              <a:fillRect/>
            </a:stretch>
          </p:blipFill>
          <p:spPr>
            <a:xfrm>
              <a:off x="1407992" y="4008742"/>
              <a:ext cx="445252" cy="445252"/>
            </a:xfrm>
            <a:prstGeom prst="rect">
              <a:avLst/>
            </a:prstGeom>
          </p:spPr>
        </p:pic>
        <p:pic>
          <p:nvPicPr>
            <p:cNvPr id="87" name="Picture 86" descr="Logo, icon&#10;&#10;Description automatically generated">
              <a:extLst>
                <a:ext uri="{FF2B5EF4-FFF2-40B4-BE49-F238E27FC236}">
                  <a16:creationId xmlns:a16="http://schemas.microsoft.com/office/drawing/2014/main" id="{DD3460EC-C1A9-42DC-A265-1A50017DB076}"/>
                </a:ext>
              </a:extLst>
            </p:cNvPr>
            <p:cNvPicPr>
              <a:picLocks noChangeAspect="1"/>
            </p:cNvPicPr>
            <p:nvPr/>
          </p:nvPicPr>
          <p:blipFill>
            <a:blip r:embed="rId10"/>
            <a:stretch>
              <a:fillRect/>
            </a:stretch>
          </p:blipFill>
          <p:spPr>
            <a:xfrm>
              <a:off x="1904724" y="4008031"/>
              <a:ext cx="445252" cy="445252"/>
            </a:xfrm>
            <a:prstGeom prst="rect">
              <a:avLst/>
            </a:prstGeom>
          </p:spPr>
        </p:pic>
        <p:sp>
          <p:nvSpPr>
            <p:cNvPr id="89" name="Textfeld 47">
              <a:extLst>
                <a:ext uri="{FF2B5EF4-FFF2-40B4-BE49-F238E27FC236}">
                  <a16:creationId xmlns:a16="http://schemas.microsoft.com/office/drawing/2014/main" id="{12BC40FA-2C9D-45A1-9DB5-A5B059356930}"/>
                </a:ext>
              </a:extLst>
            </p:cNvPr>
            <p:cNvSpPr txBox="1"/>
            <p:nvPr/>
          </p:nvSpPr>
          <p:spPr>
            <a:xfrm>
              <a:off x="2218301" y="4813711"/>
              <a:ext cx="809837"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ブラウザ</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3" name="Textfeld 47">
              <a:extLst>
                <a:ext uri="{FF2B5EF4-FFF2-40B4-BE49-F238E27FC236}">
                  <a16:creationId xmlns:a16="http://schemas.microsoft.com/office/drawing/2014/main" id="{8014E3F8-26AB-4C1E-B1BD-280F14C6370D}"/>
                </a:ext>
              </a:extLst>
            </p:cNvPr>
            <p:cNvSpPr txBox="1"/>
            <p:nvPr/>
          </p:nvSpPr>
          <p:spPr>
            <a:xfrm>
              <a:off x="2228676" y="5431548"/>
              <a:ext cx="809837"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ブラウザ</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4" name="Textfeld 47">
              <a:extLst>
                <a:ext uri="{FF2B5EF4-FFF2-40B4-BE49-F238E27FC236}">
                  <a16:creationId xmlns:a16="http://schemas.microsoft.com/office/drawing/2014/main" id="{0B1B882A-0C6C-4D07-816F-721FDE093238}"/>
                </a:ext>
              </a:extLst>
            </p:cNvPr>
            <p:cNvSpPr txBox="1"/>
            <p:nvPr/>
          </p:nvSpPr>
          <p:spPr>
            <a:xfrm>
              <a:off x="1344267" y="4465879"/>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54" name="Group 53">
            <a:extLst>
              <a:ext uri="{FF2B5EF4-FFF2-40B4-BE49-F238E27FC236}">
                <a16:creationId xmlns:a16="http://schemas.microsoft.com/office/drawing/2014/main" id="{941B9E40-8E29-4C9E-A497-711810BA2177}"/>
              </a:ext>
            </a:extLst>
          </p:cNvPr>
          <p:cNvGrpSpPr/>
          <p:nvPr/>
        </p:nvGrpSpPr>
        <p:grpSpPr>
          <a:xfrm>
            <a:off x="929189" y="1849171"/>
            <a:ext cx="5006910" cy="2989682"/>
            <a:chOff x="929189" y="1849171"/>
            <a:chExt cx="5006910" cy="2989682"/>
          </a:xfrm>
        </p:grpSpPr>
        <p:grpSp>
          <p:nvGrpSpPr>
            <p:cNvPr id="9" name="Group 8">
              <a:extLst>
                <a:ext uri="{FF2B5EF4-FFF2-40B4-BE49-F238E27FC236}">
                  <a16:creationId xmlns:a16="http://schemas.microsoft.com/office/drawing/2014/main" id="{CAF016E5-7320-4B6E-9AB2-22085908C7E2}"/>
                </a:ext>
              </a:extLst>
            </p:cNvPr>
            <p:cNvGrpSpPr/>
            <p:nvPr/>
          </p:nvGrpSpPr>
          <p:grpSpPr>
            <a:xfrm>
              <a:off x="929189" y="1849171"/>
              <a:ext cx="5006910" cy="2989682"/>
              <a:chOff x="929189" y="2082851"/>
              <a:chExt cx="5006910" cy="2989682"/>
            </a:xfrm>
          </p:grpSpPr>
          <p:cxnSp>
            <p:nvCxnSpPr>
              <p:cNvPr id="55" name="Gekrümmte Verbindung 54">
                <a:extLst>
                  <a:ext uri="{FF2B5EF4-FFF2-40B4-BE49-F238E27FC236}">
                    <a16:creationId xmlns:a16="http://schemas.microsoft.com/office/drawing/2014/main" id="{0BAE04E4-516B-BCAB-37D2-7D58391FD3A4}"/>
                  </a:ext>
                </a:extLst>
              </p:cNvPr>
              <p:cNvCxnSpPr>
                <a:cxnSpLocks/>
                <a:stCxn id="75" idx="3"/>
                <a:endCxn id="81" idx="1"/>
              </p:cNvCxnSpPr>
              <p:nvPr/>
            </p:nvCxnSpPr>
            <p:spPr>
              <a:xfrm>
                <a:off x="2301951" y="2888531"/>
                <a:ext cx="1222555" cy="1259"/>
              </a:xfrm>
              <a:prstGeom prst="curvedConnector3">
                <a:avLst/>
              </a:prstGeom>
              <a:noFill/>
              <a:ln w="6350" cap="flat" cmpd="sng" algn="ctr">
                <a:solidFill>
                  <a:srgbClr val="4472C4"/>
                </a:solidFill>
                <a:prstDash val="solid"/>
                <a:miter lim="800000"/>
              </a:ln>
              <a:effectLst/>
            </p:spPr>
          </p:cxnSp>
          <p:cxnSp>
            <p:nvCxnSpPr>
              <p:cNvPr id="56" name="Gekrümmte Verbindung 55">
                <a:extLst>
                  <a:ext uri="{FF2B5EF4-FFF2-40B4-BE49-F238E27FC236}">
                    <a16:creationId xmlns:a16="http://schemas.microsoft.com/office/drawing/2014/main" id="{769825F1-5C5F-4C3B-EADD-F17D2E2E9B2A}"/>
                  </a:ext>
                </a:extLst>
              </p:cNvPr>
              <p:cNvCxnSpPr>
                <a:cxnSpLocks/>
                <a:stCxn id="76" idx="3"/>
                <a:endCxn id="81" idx="1"/>
              </p:cNvCxnSpPr>
              <p:nvPr/>
            </p:nvCxnSpPr>
            <p:spPr>
              <a:xfrm flipV="1">
                <a:off x="2301951" y="2889790"/>
                <a:ext cx="1222555" cy="604883"/>
              </a:xfrm>
              <a:prstGeom prst="curvedConnector3">
                <a:avLst/>
              </a:prstGeom>
              <a:noFill/>
              <a:ln w="6350" cap="flat" cmpd="sng" algn="ctr">
                <a:solidFill>
                  <a:srgbClr val="4472C4"/>
                </a:solidFill>
                <a:prstDash val="solid"/>
                <a:miter lim="800000"/>
              </a:ln>
              <a:effectLst/>
            </p:spPr>
          </p:cxnSp>
          <p:cxnSp>
            <p:nvCxnSpPr>
              <p:cNvPr id="57" name="Gekrümmte Verbindung 56">
                <a:extLst>
                  <a:ext uri="{FF2B5EF4-FFF2-40B4-BE49-F238E27FC236}">
                    <a16:creationId xmlns:a16="http://schemas.microsoft.com/office/drawing/2014/main" id="{8FDBC38E-EA81-4307-5C12-33584F764A83}"/>
                  </a:ext>
                </a:extLst>
              </p:cNvPr>
              <p:cNvCxnSpPr>
                <a:cxnSpLocks/>
                <a:endCxn id="81" idx="1"/>
              </p:cNvCxnSpPr>
              <p:nvPr/>
            </p:nvCxnSpPr>
            <p:spPr>
              <a:xfrm>
                <a:off x="2351280" y="2286919"/>
                <a:ext cx="1173226" cy="602871"/>
              </a:xfrm>
              <a:prstGeom prst="curvedConnector3">
                <a:avLst/>
              </a:prstGeom>
              <a:noFill/>
              <a:ln w="6350" cap="flat" cmpd="sng" algn="ctr">
                <a:solidFill>
                  <a:srgbClr val="4472C4"/>
                </a:solidFill>
                <a:prstDash val="solid"/>
                <a:miter lim="800000"/>
              </a:ln>
              <a:effectLst/>
            </p:spPr>
          </p:cxnSp>
          <p:cxnSp>
            <p:nvCxnSpPr>
              <p:cNvPr id="62" name="Gekrümmte Verbindung 61">
                <a:extLst>
                  <a:ext uri="{FF2B5EF4-FFF2-40B4-BE49-F238E27FC236}">
                    <a16:creationId xmlns:a16="http://schemas.microsoft.com/office/drawing/2014/main" id="{9E50BF91-3CA3-9B6A-4586-FBEA1F107792}"/>
                  </a:ext>
                </a:extLst>
              </p:cNvPr>
              <p:cNvCxnSpPr>
                <a:cxnSpLocks/>
                <a:stCxn id="81" idx="3"/>
                <a:endCxn id="77" idx="0"/>
              </p:cNvCxnSpPr>
              <p:nvPr/>
            </p:nvCxnSpPr>
            <p:spPr>
              <a:xfrm>
                <a:off x="4116514" y="2889790"/>
                <a:ext cx="1819585" cy="2182743"/>
              </a:xfrm>
              <a:prstGeom prst="curvedConnector2">
                <a:avLst/>
              </a:prstGeom>
              <a:noFill/>
              <a:ln w="6350" cap="flat" cmpd="sng" algn="ctr">
                <a:solidFill>
                  <a:srgbClr val="4472C4"/>
                </a:solidFill>
                <a:prstDash val="solid"/>
                <a:miter lim="800000"/>
              </a:ln>
              <a:effectLst/>
            </p:spPr>
          </p:cxnSp>
          <p:pic>
            <p:nvPicPr>
              <p:cNvPr id="75" name="Grafik 74">
                <a:extLst>
                  <a:ext uri="{FF2B5EF4-FFF2-40B4-BE49-F238E27FC236}">
                    <a16:creationId xmlns:a16="http://schemas.microsoft.com/office/drawing/2014/main" id="{F9E2F34E-F8F8-3AC5-1A55-4093881F9E78}"/>
                  </a:ext>
                </a:extLst>
              </p:cNvPr>
              <p:cNvPicPr>
                <a:picLocks noChangeAspect="1"/>
              </p:cNvPicPr>
              <p:nvPr/>
            </p:nvPicPr>
            <p:blipFill>
              <a:blip r:embed="rId11"/>
              <a:srcRect/>
              <a:stretch/>
            </p:blipFill>
            <p:spPr>
              <a:xfrm>
                <a:off x="1915830" y="2661926"/>
                <a:ext cx="386121" cy="453209"/>
              </a:xfrm>
              <a:prstGeom prst="rect">
                <a:avLst/>
              </a:prstGeom>
            </p:spPr>
          </p:pic>
          <p:pic>
            <p:nvPicPr>
              <p:cNvPr id="76" name="Grafik 75">
                <a:extLst>
                  <a:ext uri="{FF2B5EF4-FFF2-40B4-BE49-F238E27FC236}">
                    <a16:creationId xmlns:a16="http://schemas.microsoft.com/office/drawing/2014/main" id="{5A384D2E-6EF9-0E68-F5D9-176301E8190D}"/>
                  </a:ext>
                </a:extLst>
              </p:cNvPr>
              <p:cNvPicPr>
                <a:picLocks noChangeAspect="1"/>
              </p:cNvPicPr>
              <p:nvPr/>
            </p:nvPicPr>
            <p:blipFill>
              <a:blip r:embed="rId12"/>
              <a:stretch>
                <a:fillRect/>
              </a:stretch>
            </p:blipFill>
            <p:spPr>
              <a:xfrm>
                <a:off x="1921254" y="3268068"/>
                <a:ext cx="380697" cy="453210"/>
              </a:xfrm>
              <a:prstGeom prst="rect">
                <a:avLst/>
              </a:prstGeom>
            </p:spPr>
          </p:pic>
          <p:pic>
            <p:nvPicPr>
              <p:cNvPr id="81" name="Grafik 80">
                <a:extLst>
                  <a:ext uri="{FF2B5EF4-FFF2-40B4-BE49-F238E27FC236}">
                    <a16:creationId xmlns:a16="http://schemas.microsoft.com/office/drawing/2014/main" id="{AFA09745-0F16-A0E9-54E5-059C2B5EDD81}"/>
                  </a:ext>
                </a:extLst>
              </p:cNvPr>
              <p:cNvPicPr>
                <a:picLocks noChangeAspect="1"/>
              </p:cNvPicPr>
              <p:nvPr/>
            </p:nvPicPr>
            <p:blipFill>
              <a:blip r:embed="rId13"/>
              <a:stretch>
                <a:fillRect/>
              </a:stretch>
            </p:blipFill>
            <p:spPr>
              <a:xfrm>
                <a:off x="3524506" y="2593786"/>
                <a:ext cx="592008" cy="592008"/>
              </a:xfrm>
              <a:prstGeom prst="rect">
                <a:avLst/>
              </a:prstGeom>
            </p:spPr>
          </p:pic>
          <p:sp>
            <p:nvSpPr>
              <p:cNvPr id="85" name="TextBox 4">
                <a:extLst>
                  <a:ext uri="{FF2B5EF4-FFF2-40B4-BE49-F238E27FC236}">
                    <a16:creationId xmlns:a16="http://schemas.microsoft.com/office/drawing/2014/main" id="{96CB6F6B-9405-BB09-97B4-806DA49C7633}"/>
                  </a:ext>
                </a:extLst>
              </p:cNvPr>
              <p:cNvSpPr txBox="1"/>
              <p:nvPr/>
            </p:nvSpPr>
            <p:spPr>
              <a:xfrm>
                <a:off x="3447970" y="3157481"/>
                <a:ext cx="774636" cy="369332"/>
              </a:xfrm>
              <a:prstGeom prst="rect">
                <a:avLst/>
              </a:prstGeom>
              <a:noFill/>
            </p:spPr>
            <p:txBody>
              <a:bodyPr wrap="none" rtlCol="0">
                <a:spAutoFit/>
              </a:bodyPr>
              <a:lstStyle/>
              <a:p>
                <a:pPr algn="ctr"/>
                <a:r>
                  <a:rPr lang="en-US" dirty="0">
                    <a:ea typeface="BIZ UDPゴシック" panose="020B0400000000000000" pitchFamily="50" charset="-128"/>
                  </a:rPr>
                  <a:t>Verse</a:t>
                </a:r>
              </a:p>
            </p:txBody>
          </p:sp>
          <p:pic>
            <p:nvPicPr>
              <p:cNvPr id="61" name="Picture 26">
                <a:extLst>
                  <a:ext uri="{FF2B5EF4-FFF2-40B4-BE49-F238E27FC236}">
                    <a16:creationId xmlns:a16="http://schemas.microsoft.com/office/drawing/2014/main" id="{B0802712-5812-4F70-8861-A1CF20025A29}"/>
                  </a:ext>
                </a:extLst>
              </p:cNvPr>
              <p:cNvPicPr>
                <a:picLocks noChangeAspect="1"/>
              </p:cNvPicPr>
              <p:nvPr/>
            </p:nvPicPr>
            <p:blipFill>
              <a:blip r:embed="rId7"/>
              <a:stretch>
                <a:fillRect/>
              </a:stretch>
            </p:blipFill>
            <p:spPr>
              <a:xfrm>
                <a:off x="929189" y="2082851"/>
                <a:ext cx="427323" cy="457848"/>
              </a:xfrm>
              <a:prstGeom prst="rect">
                <a:avLst/>
              </a:prstGeom>
            </p:spPr>
          </p:pic>
          <p:pic>
            <p:nvPicPr>
              <p:cNvPr id="64" name="Picture 63" descr="Icon&#10;&#10;Description automatically generated">
                <a:extLst>
                  <a:ext uri="{FF2B5EF4-FFF2-40B4-BE49-F238E27FC236}">
                    <a16:creationId xmlns:a16="http://schemas.microsoft.com/office/drawing/2014/main" id="{E6080876-08F2-4FD7-A988-A6EFD5E79D10}"/>
                  </a:ext>
                </a:extLst>
              </p:cNvPr>
              <p:cNvPicPr>
                <a:picLocks noChangeAspect="1"/>
              </p:cNvPicPr>
              <p:nvPr/>
            </p:nvPicPr>
            <p:blipFill>
              <a:blip r:embed="rId9"/>
              <a:stretch>
                <a:fillRect/>
              </a:stretch>
            </p:blipFill>
            <p:spPr>
              <a:xfrm>
                <a:off x="1407992" y="2083562"/>
                <a:ext cx="445252" cy="445252"/>
              </a:xfrm>
              <a:prstGeom prst="rect">
                <a:avLst/>
              </a:prstGeom>
            </p:spPr>
          </p:pic>
          <p:pic>
            <p:nvPicPr>
              <p:cNvPr id="66" name="Picture 65" descr="Logo, icon&#10;&#10;Description automatically generated">
                <a:extLst>
                  <a:ext uri="{FF2B5EF4-FFF2-40B4-BE49-F238E27FC236}">
                    <a16:creationId xmlns:a16="http://schemas.microsoft.com/office/drawing/2014/main" id="{0732CBBB-B21D-4468-BEF9-732FBCB93602}"/>
                  </a:ext>
                </a:extLst>
              </p:cNvPr>
              <p:cNvPicPr>
                <a:picLocks noChangeAspect="1"/>
              </p:cNvPicPr>
              <p:nvPr/>
            </p:nvPicPr>
            <p:blipFill>
              <a:blip r:embed="rId10"/>
              <a:stretch>
                <a:fillRect/>
              </a:stretch>
            </p:blipFill>
            <p:spPr>
              <a:xfrm>
                <a:off x="1904724" y="2082851"/>
                <a:ext cx="445252" cy="445252"/>
              </a:xfrm>
              <a:prstGeom prst="rect">
                <a:avLst/>
              </a:prstGeom>
            </p:spPr>
          </p:pic>
          <p:sp>
            <p:nvSpPr>
              <p:cNvPr id="95" name="Textfeld 47">
                <a:extLst>
                  <a:ext uri="{FF2B5EF4-FFF2-40B4-BE49-F238E27FC236}">
                    <a16:creationId xmlns:a16="http://schemas.microsoft.com/office/drawing/2014/main" id="{DA8F226F-D973-43CB-B6D3-E8B1D1DB7A30}"/>
                  </a:ext>
                </a:extLst>
              </p:cNvPr>
              <p:cNvSpPr txBox="1"/>
              <p:nvPr/>
            </p:nvSpPr>
            <p:spPr>
              <a:xfrm>
                <a:off x="1338342" y="2536641"/>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6" name="Textfeld 47">
                <a:extLst>
                  <a:ext uri="{FF2B5EF4-FFF2-40B4-BE49-F238E27FC236}">
                    <a16:creationId xmlns:a16="http://schemas.microsoft.com/office/drawing/2014/main" id="{84165F64-FB23-484E-8B0D-8426296CBF29}"/>
                  </a:ext>
                </a:extLst>
              </p:cNvPr>
              <p:cNvSpPr txBox="1"/>
              <p:nvPr/>
            </p:nvSpPr>
            <p:spPr>
              <a:xfrm>
                <a:off x="2257890" y="2901735"/>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sp>
          <p:nvSpPr>
            <p:cNvPr id="97" name="Textfeld 47">
              <a:extLst>
                <a:ext uri="{FF2B5EF4-FFF2-40B4-BE49-F238E27FC236}">
                  <a16:creationId xmlns:a16="http://schemas.microsoft.com/office/drawing/2014/main" id="{264EDB12-D24B-4C64-B239-1E390830B040}"/>
                </a:ext>
              </a:extLst>
            </p:cNvPr>
            <p:cNvSpPr txBox="1"/>
            <p:nvPr/>
          </p:nvSpPr>
          <p:spPr>
            <a:xfrm>
              <a:off x="2248021" y="3491402"/>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20" name="Group 19">
            <a:extLst>
              <a:ext uri="{FF2B5EF4-FFF2-40B4-BE49-F238E27FC236}">
                <a16:creationId xmlns:a16="http://schemas.microsoft.com/office/drawing/2014/main" id="{227E1847-E3A1-4765-A365-59DA2D22A966}"/>
              </a:ext>
            </a:extLst>
          </p:cNvPr>
          <p:cNvGrpSpPr/>
          <p:nvPr/>
        </p:nvGrpSpPr>
        <p:grpSpPr>
          <a:xfrm>
            <a:off x="5936099" y="3126732"/>
            <a:ext cx="3914853" cy="1712120"/>
            <a:chOff x="5936099" y="3248652"/>
            <a:chExt cx="3914853" cy="1712120"/>
          </a:xfrm>
        </p:grpSpPr>
        <p:pic>
          <p:nvPicPr>
            <p:cNvPr id="99" name="Grafik 78">
              <a:extLst>
                <a:ext uri="{FF2B5EF4-FFF2-40B4-BE49-F238E27FC236}">
                  <a16:creationId xmlns:a16="http://schemas.microsoft.com/office/drawing/2014/main" id="{E5E2AC33-B02C-4E6F-A59D-3389F23D5F5B}"/>
                </a:ext>
              </a:extLst>
            </p:cNvPr>
            <p:cNvPicPr>
              <a:picLocks noChangeAspect="1"/>
            </p:cNvPicPr>
            <p:nvPr/>
          </p:nvPicPr>
          <p:blipFill>
            <a:blip r:embed="rId4"/>
            <a:stretch>
              <a:fillRect/>
            </a:stretch>
          </p:blipFill>
          <p:spPr>
            <a:xfrm>
              <a:off x="8170621" y="3248652"/>
              <a:ext cx="592008" cy="592008"/>
            </a:xfrm>
            <a:prstGeom prst="rect">
              <a:avLst/>
            </a:prstGeom>
          </p:spPr>
        </p:pic>
        <p:sp>
          <p:nvSpPr>
            <p:cNvPr id="101" name="TextBox 4">
              <a:extLst>
                <a:ext uri="{FF2B5EF4-FFF2-40B4-BE49-F238E27FC236}">
                  <a16:creationId xmlns:a16="http://schemas.microsoft.com/office/drawing/2014/main" id="{6D6B9C43-9F3C-4F33-AE60-EAF29FE293A6}"/>
                </a:ext>
              </a:extLst>
            </p:cNvPr>
            <p:cNvSpPr txBox="1"/>
            <p:nvPr/>
          </p:nvSpPr>
          <p:spPr>
            <a:xfrm>
              <a:off x="7101353" y="3811415"/>
              <a:ext cx="2749599" cy="369332"/>
            </a:xfrm>
            <a:prstGeom prst="rect">
              <a:avLst/>
            </a:prstGeom>
            <a:noFill/>
          </p:spPr>
          <p:txBody>
            <a:bodyPr wrap="none" rtlCol="0">
              <a:spAutoFit/>
            </a:bodyPr>
            <a:lstStyle/>
            <a:p>
              <a:pPr algn="ctr"/>
              <a:r>
                <a:rPr lang="en-US" dirty="0">
                  <a:ea typeface="BIZ UDPゴシック" panose="020B0400000000000000" pitchFamily="50" charset="-128"/>
                </a:rPr>
                <a:t>Client Application Access</a:t>
              </a:r>
            </a:p>
          </p:txBody>
        </p:sp>
        <p:cxnSp>
          <p:nvCxnSpPr>
            <p:cNvPr id="102" name="Gekrümmte Verbindung 64">
              <a:extLst>
                <a:ext uri="{FF2B5EF4-FFF2-40B4-BE49-F238E27FC236}">
                  <a16:creationId xmlns:a16="http://schemas.microsoft.com/office/drawing/2014/main" id="{43CC07A7-D8B7-4FDB-8206-86D6C66426F8}"/>
                </a:ext>
              </a:extLst>
            </p:cNvPr>
            <p:cNvCxnSpPr>
              <a:cxnSpLocks/>
              <a:stCxn id="99" idx="1"/>
              <a:endCxn id="77" idx="0"/>
            </p:cNvCxnSpPr>
            <p:nvPr/>
          </p:nvCxnSpPr>
          <p:spPr>
            <a:xfrm rot="10800000" flipV="1">
              <a:off x="5936099" y="3544655"/>
              <a:ext cx="2234522" cy="1416117"/>
            </a:xfrm>
            <a:prstGeom prst="curvedConnector2">
              <a:avLst/>
            </a:prstGeom>
            <a:noFill/>
            <a:ln w="6350" cap="flat" cmpd="sng" algn="ctr">
              <a:solidFill>
                <a:srgbClr val="4472C4"/>
              </a:solidFill>
              <a:prstDash val="solid"/>
              <a:miter lim="800000"/>
            </a:ln>
            <a:effectLst/>
          </p:spPr>
        </p:cxnSp>
      </p:grpSp>
      <p:grpSp>
        <p:nvGrpSpPr>
          <p:cNvPr id="36" name="Group 35">
            <a:extLst>
              <a:ext uri="{FF2B5EF4-FFF2-40B4-BE49-F238E27FC236}">
                <a16:creationId xmlns:a16="http://schemas.microsoft.com/office/drawing/2014/main" id="{4931F6CE-5093-4ADC-A81F-CD7FE57E4BD7}"/>
              </a:ext>
            </a:extLst>
          </p:cNvPr>
          <p:cNvGrpSpPr/>
          <p:nvPr/>
        </p:nvGrpSpPr>
        <p:grpSpPr>
          <a:xfrm>
            <a:off x="5936100" y="1808747"/>
            <a:ext cx="4694379" cy="3030105"/>
            <a:chOff x="5936100" y="1808747"/>
            <a:chExt cx="4694379" cy="3030105"/>
          </a:xfrm>
        </p:grpSpPr>
        <p:grpSp>
          <p:nvGrpSpPr>
            <p:cNvPr id="11" name="Group 10">
              <a:extLst>
                <a:ext uri="{FF2B5EF4-FFF2-40B4-BE49-F238E27FC236}">
                  <a16:creationId xmlns:a16="http://schemas.microsoft.com/office/drawing/2014/main" id="{9A26AA87-3000-426C-8D5E-6387EEF5AC25}"/>
                </a:ext>
              </a:extLst>
            </p:cNvPr>
            <p:cNvGrpSpPr/>
            <p:nvPr/>
          </p:nvGrpSpPr>
          <p:grpSpPr>
            <a:xfrm>
              <a:off x="5936100" y="1808747"/>
              <a:ext cx="4043843" cy="3030105"/>
              <a:chOff x="5936100" y="2397878"/>
              <a:chExt cx="4043843" cy="3030105"/>
            </a:xfrm>
          </p:grpSpPr>
          <p:cxnSp>
            <p:nvCxnSpPr>
              <p:cNvPr id="58" name="Gekrümmte Verbindung 57">
                <a:extLst>
                  <a:ext uri="{FF2B5EF4-FFF2-40B4-BE49-F238E27FC236}">
                    <a16:creationId xmlns:a16="http://schemas.microsoft.com/office/drawing/2014/main" id="{243D0758-9C85-39AE-7830-E61201EE8615}"/>
                  </a:ext>
                </a:extLst>
              </p:cNvPr>
              <p:cNvCxnSpPr>
                <a:cxnSpLocks/>
                <a:stCxn id="82" idx="3"/>
                <a:endCxn id="90" idx="1"/>
              </p:cNvCxnSpPr>
              <p:nvPr/>
            </p:nvCxnSpPr>
            <p:spPr>
              <a:xfrm flipV="1">
                <a:off x="8748506" y="2624483"/>
                <a:ext cx="845316" cy="294118"/>
              </a:xfrm>
              <a:prstGeom prst="curvedConnector3">
                <a:avLst/>
              </a:prstGeom>
              <a:noFill/>
              <a:ln w="6350" cap="flat" cmpd="sng" algn="ctr">
                <a:solidFill>
                  <a:srgbClr val="4472C4"/>
                </a:solidFill>
                <a:prstDash val="solid"/>
                <a:miter lim="800000"/>
              </a:ln>
              <a:effectLst/>
            </p:spPr>
          </p:cxnSp>
          <p:cxnSp>
            <p:nvCxnSpPr>
              <p:cNvPr id="59" name="Gekrümmte Verbindung 58">
                <a:extLst>
                  <a:ext uri="{FF2B5EF4-FFF2-40B4-BE49-F238E27FC236}">
                    <a16:creationId xmlns:a16="http://schemas.microsoft.com/office/drawing/2014/main" id="{A95BBB14-4A85-17C7-C5BB-A46F0C6D154B}"/>
                  </a:ext>
                </a:extLst>
              </p:cNvPr>
              <p:cNvCxnSpPr>
                <a:cxnSpLocks/>
                <a:stCxn id="82" idx="3"/>
                <a:endCxn id="91" idx="1"/>
              </p:cNvCxnSpPr>
              <p:nvPr/>
            </p:nvCxnSpPr>
            <p:spPr>
              <a:xfrm>
                <a:off x="8748506" y="2918601"/>
                <a:ext cx="850740" cy="251914"/>
              </a:xfrm>
              <a:prstGeom prst="curvedConnector3">
                <a:avLst>
                  <a:gd name="adj1" fmla="val 50000"/>
                </a:avLst>
              </a:prstGeom>
              <a:noFill/>
              <a:ln w="6350" cap="flat" cmpd="sng" algn="ctr">
                <a:solidFill>
                  <a:srgbClr val="4472C4"/>
                </a:solidFill>
                <a:prstDash val="solid"/>
                <a:miter lim="800000"/>
              </a:ln>
              <a:effectLst/>
            </p:spPr>
          </p:cxnSp>
          <p:cxnSp>
            <p:nvCxnSpPr>
              <p:cNvPr id="65" name="Gekrümmte Verbindung 64">
                <a:extLst>
                  <a:ext uri="{FF2B5EF4-FFF2-40B4-BE49-F238E27FC236}">
                    <a16:creationId xmlns:a16="http://schemas.microsoft.com/office/drawing/2014/main" id="{7765535A-5B91-6F5E-527F-7EEA35C571D0}"/>
                  </a:ext>
                </a:extLst>
              </p:cNvPr>
              <p:cNvCxnSpPr>
                <a:cxnSpLocks/>
                <a:stCxn id="82" idx="1"/>
                <a:endCxn id="77" idx="0"/>
              </p:cNvCxnSpPr>
              <p:nvPr/>
            </p:nvCxnSpPr>
            <p:spPr>
              <a:xfrm rot="10800000" flipV="1">
                <a:off x="5936100" y="2918600"/>
                <a:ext cx="2226933" cy="2509383"/>
              </a:xfrm>
              <a:prstGeom prst="curvedConnector2">
                <a:avLst/>
              </a:prstGeom>
              <a:noFill/>
              <a:ln w="6350" cap="flat" cmpd="sng" algn="ctr">
                <a:solidFill>
                  <a:srgbClr val="4472C4"/>
                </a:solidFill>
                <a:prstDash val="solid"/>
                <a:miter lim="800000"/>
              </a:ln>
              <a:effectLst/>
            </p:spPr>
          </p:cxnSp>
          <p:pic>
            <p:nvPicPr>
              <p:cNvPr id="90" name="Grafik 89">
                <a:extLst>
                  <a:ext uri="{FF2B5EF4-FFF2-40B4-BE49-F238E27FC236}">
                    <a16:creationId xmlns:a16="http://schemas.microsoft.com/office/drawing/2014/main" id="{02792B08-4393-EB44-9CED-8E891EE94D4F}"/>
                  </a:ext>
                </a:extLst>
              </p:cNvPr>
              <p:cNvPicPr>
                <a:picLocks noChangeAspect="1"/>
              </p:cNvPicPr>
              <p:nvPr/>
            </p:nvPicPr>
            <p:blipFill>
              <a:blip r:embed="rId11"/>
              <a:srcRect/>
              <a:stretch/>
            </p:blipFill>
            <p:spPr>
              <a:xfrm>
                <a:off x="9593822" y="2397878"/>
                <a:ext cx="386121" cy="453209"/>
              </a:xfrm>
              <a:prstGeom prst="rect">
                <a:avLst/>
              </a:prstGeom>
            </p:spPr>
          </p:pic>
          <p:pic>
            <p:nvPicPr>
              <p:cNvPr id="91" name="Grafik 90">
                <a:extLst>
                  <a:ext uri="{FF2B5EF4-FFF2-40B4-BE49-F238E27FC236}">
                    <a16:creationId xmlns:a16="http://schemas.microsoft.com/office/drawing/2014/main" id="{E81E5C5E-632F-73C1-9A50-46F006EF1F91}"/>
                  </a:ext>
                </a:extLst>
              </p:cNvPr>
              <p:cNvPicPr>
                <a:picLocks noChangeAspect="1"/>
              </p:cNvPicPr>
              <p:nvPr/>
            </p:nvPicPr>
            <p:blipFill>
              <a:blip r:embed="rId12"/>
              <a:stretch>
                <a:fillRect/>
              </a:stretch>
            </p:blipFill>
            <p:spPr>
              <a:xfrm>
                <a:off x="9599246" y="2943910"/>
                <a:ext cx="380697" cy="453210"/>
              </a:xfrm>
              <a:prstGeom prst="rect">
                <a:avLst/>
              </a:prstGeom>
            </p:spPr>
          </p:pic>
          <p:pic>
            <p:nvPicPr>
              <p:cNvPr id="82" name="Grafik 81">
                <a:extLst>
                  <a:ext uri="{FF2B5EF4-FFF2-40B4-BE49-F238E27FC236}">
                    <a16:creationId xmlns:a16="http://schemas.microsoft.com/office/drawing/2014/main" id="{DD408DC9-CB90-8129-8F8A-F0EB665F367E}"/>
                  </a:ext>
                </a:extLst>
              </p:cNvPr>
              <p:cNvPicPr>
                <a:picLocks noChangeAspect="1"/>
              </p:cNvPicPr>
              <p:nvPr/>
            </p:nvPicPr>
            <p:blipFill>
              <a:blip r:embed="rId8"/>
              <a:stretch>
                <a:fillRect/>
              </a:stretch>
            </p:blipFill>
            <p:spPr>
              <a:xfrm>
                <a:off x="8163032" y="2625673"/>
                <a:ext cx="585474" cy="585855"/>
              </a:xfrm>
              <a:prstGeom prst="rect">
                <a:avLst/>
              </a:prstGeom>
            </p:spPr>
          </p:pic>
          <p:sp>
            <p:nvSpPr>
              <p:cNvPr id="92" name="TextBox 4">
                <a:extLst>
                  <a:ext uri="{FF2B5EF4-FFF2-40B4-BE49-F238E27FC236}">
                    <a16:creationId xmlns:a16="http://schemas.microsoft.com/office/drawing/2014/main" id="{CBD56130-F8E2-6CA0-72F9-13B793F97421}"/>
                  </a:ext>
                </a:extLst>
              </p:cNvPr>
              <p:cNvSpPr txBox="1"/>
              <p:nvPr/>
            </p:nvSpPr>
            <p:spPr>
              <a:xfrm>
                <a:off x="7619647" y="3196687"/>
                <a:ext cx="1672254" cy="369332"/>
              </a:xfrm>
              <a:prstGeom prst="rect">
                <a:avLst/>
              </a:prstGeom>
              <a:noFill/>
            </p:spPr>
            <p:txBody>
              <a:bodyPr wrap="none" rtlCol="0">
                <a:spAutoFit/>
              </a:bodyPr>
              <a:lstStyle/>
              <a:p>
                <a:pPr algn="ctr"/>
                <a:r>
                  <a:rPr lang="en-US" dirty="0">
                    <a:ea typeface="BIZ UDPゴシック" panose="020B0400000000000000" pitchFamily="50" charset="-128"/>
                  </a:rPr>
                  <a:t>Nomad </a:t>
                </a:r>
                <a:r>
                  <a:rPr lang="en-US" altLang="ja-JP" dirty="0">
                    <a:ea typeface="BIZ UDPゴシック" panose="020B0400000000000000" pitchFamily="50" charset="-128"/>
                  </a:rPr>
                  <a:t>Mobile</a:t>
                </a:r>
                <a:endParaRPr lang="en-US" dirty="0">
                  <a:ea typeface="BIZ UDPゴシック" panose="020B0400000000000000" pitchFamily="50" charset="-128"/>
                </a:endParaRPr>
              </a:p>
            </p:txBody>
          </p:sp>
        </p:grpSp>
        <p:sp>
          <p:nvSpPr>
            <p:cNvPr id="107" name="Textfeld 47">
              <a:extLst>
                <a:ext uri="{FF2B5EF4-FFF2-40B4-BE49-F238E27FC236}">
                  <a16:creationId xmlns:a16="http://schemas.microsoft.com/office/drawing/2014/main" id="{EE348549-153B-4B24-BBDF-680536088E72}"/>
                </a:ext>
              </a:extLst>
            </p:cNvPr>
            <p:cNvSpPr txBox="1"/>
            <p:nvPr/>
          </p:nvSpPr>
          <p:spPr>
            <a:xfrm>
              <a:off x="9944073" y="2161405"/>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118" name="Group 117">
            <a:extLst>
              <a:ext uri="{FF2B5EF4-FFF2-40B4-BE49-F238E27FC236}">
                <a16:creationId xmlns:a16="http://schemas.microsoft.com/office/drawing/2014/main" id="{21E2BD69-75EE-4DB0-80AF-230067E8CEC8}"/>
              </a:ext>
            </a:extLst>
          </p:cNvPr>
          <p:cNvGrpSpPr/>
          <p:nvPr/>
        </p:nvGrpSpPr>
        <p:grpSpPr>
          <a:xfrm>
            <a:off x="6232091" y="5134845"/>
            <a:ext cx="4821484" cy="1194074"/>
            <a:chOff x="6232091" y="5134845"/>
            <a:chExt cx="4821484" cy="1194074"/>
          </a:xfrm>
        </p:grpSpPr>
        <p:grpSp>
          <p:nvGrpSpPr>
            <p:cNvPr id="37" name="Group 36">
              <a:extLst>
                <a:ext uri="{FF2B5EF4-FFF2-40B4-BE49-F238E27FC236}">
                  <a16:creationId xmlns:a16="http://schemas.microsoft.com/office/drawing/2014/main" id="{63B9E33D-F86E-41BC-8138-329AB5E279C9}"/>
                </a:ext>
              </a:extLst>
            </p:cNvPr>
            <p:cNvGrpSpPr/>
            <p:nvPr/>
          </p:nvGrpSpPr>
          <p:grpSpPr>
            <a:xfrm>
              <a:off x="6232091" y="5134845"/>
              <a:ext cx="4791871" cy="1194074"/>
              <a:chOff x="6232091" y="5134845"/>
              <a:chExt cx="4791871" cy="1194074"/>
            </a:xfrm>
          </p:grpSpPr>
          <p:grpSp>
            <p:nvGrpSpPr>
              <p:cNvPr id="26" name="Group 25">
                <a:extLst>
                  <a:ext uri="{FF2B5EF4-FFF2-40B4-BE49-F238E27FC236}">
                    <a16:creationId xmlns:a16="http://schemas.microsoft.com/office/drawing/2014/main" id="{476F15F8-2D08-4133-B733-7F2F6D8BB500}"/>
                  </a:ext>
                </a:extLst>
              </p:cNvPr>
              <p:cNvGrpSpPr/>
              <p:nvPr/>
            </p:nvGrpSpPr>
            <p:grpSpPr>
              <a:xfrm>
                <a:off x="6232091" y="5134845"/>
                <a:ext cx="2956360" cy="1194074"/>
                <a:chOff x="6232091" y="5134845"/>
                <a:chExt cx="2956360" cy="1194074"/>
              </a:xfrm>
            </p:grpSpPr>
            <p:pic>
              <p:nvPicPr>
                <p:cNvPr id="103" name="Grafik 116">
                  <a:extLst>
                    <a:ext uri="{FF2B5EF4-FFF2-40B4-BE49-F238E27FC236}">
                      <a16:creationId xmlns:a16="http://schemas.microsoft.com/office/drawing/2014/main" id="{9DD456F2-B7EB-4BF7-8B65-54DC69B87F8F}"/>
                    </a:ext>
                  </a:extLst>
                </p:cNvPr>
                <p:cNvPicPr>
                  <a:picLocks noChangeAspect="1"/>
                </p:cNvPicPr>
                <p:nvPr/>
              </p:nvPicPr>
              <p:blipFill>
                <a:blip r:embed="rId14"/>
                <a:stretch>
                  <a:fillRect/>
                </a:stretch>
              </p:blipFill>
              <p:spPr>
                <a:xfrm>
                  <a:off x="8157749" y="5409021"/>
                  <a:ext cx="591984" cy="591984"/>
                </a:xfrm>
                <a:prstGeom prst="rect">
                  <a:avLst/>
                </a:prstGeom>
              </p:spPr>
            </p:pic>
            <p:sp>
              <p:nvSpPr>
                <p:cNvPr id="104" name="TextBox 4">
                  <a:extLst>
                    <a:ext uri="{FF2B5EF4-FFF2-40B4-BE49-F238E27FC236}">
                      <a16:creationId xmlns:a16="http://schemas.microsoft.com/office/drawing/2014/main" id="{754246F6-41D8-476E-9FA9-D7729AFB5281}"/>
                    </a:ext>
                  </a:extLst>
                </p:cNvPr>
                <p:cNvSpPr txBox="1"/>
                <p:nvPr/>
              </p:nvSpPr>
              <p:spPr>
                <a:xfrm>
                  <a:off x="7759790" y="5959587"/>
                  <a:ext cx="1428661" cy="369332"/>
                </a:xfrm>
                <a:prstGeom prst="rect">
                  <a:avLst/>
                </a:prstGeom>
                <a:noFill/>
              </p:spPr>
              <p:txBody>
                <a:bodyPr wrap="none" rtlCol="0">
                  <a:spAutoFit/>
                </a:bodyPr>
                <a:lstStyle/>
                <a:p>
                  <a:pPr algn="ctr"/>
                  <a:r>
                    <a:rPr lang="en-US" dirty="0">
                      <a:ea typeface="BIZ UDPゴシック" panose="020B0400000000000000" pitchFamily="50" charset="-128"/>
                    </a:rPr>
                    <a:t>Domino Volt</a:t>
                  </a:r>
                </a:p>
              </p:txBody>
            </p:sp>
            <p:cxnSp>
              <p:nvCxnSpPr>
                <p:cNvPr id="105" name="Gekrümmte Verbindung 118">
                  <a:extLst>
                    <a:ext uri="{FF2B5EF4-FFF2-40B4-BE49-F238E27FC236}">
                      <a16:creationId xmlns:a16="http://schemas.microsoft.com/office/drawing/2014/main" id="{3FDBBEB3-D811-4218-8904-7A884F323E55}"/>
                    </a:ext>
                  </a:extLst>
                </p:cNvPr>
                <p:cNvCxnSpPr>
                  <a:cxnSpLocks/>
                  <a:stCxn id="77" idx="3"/>
                  <a:endCxn id="103" idx="1"/>
                </p:cNvCxnSpPr>
                <p:nvPr/>
              </p:nvCxnSpPr>
              <p:spPr>
                <a:xfrm>
                  <a:off x="6232091" y="5134845"/>
                  <a:ext cx="1925658" cy="570168"/>
                </a:xfrm>
                <a:prstGeom prst="curvedConnector3">
                  <a:avLst>
                    <a:gd name="adj1" fmla="val 50000"/>
                  </a:avLst>
                </a:prstGeom>
                <a:noFill/>
                <a:ln w="6350" cap="flat" cmpd="sng" algn="ctr">
                  <a:solidFill>
                    <a:srgbClr val="4472C4"/>
                  </a:solidFill>
                  <a:prstDash val="solid"/>
                  <a:miter lim="800000"/>
                </a:ln>
                <a:effectLst/>
              </p:spPr>
            </p:cxnSp>
          </p:grpSp>
          <p:cxnSp>
            <p:nvCxnSpPr>
              <p:cNvPr id="111" name="Gekrümmte Verbindung 59">
                <a:extLst>
                  <a:ext uri="{FF2B5EF4-FFF2-40B4-BE49-F238E27FC236}">
                    <a16:creationId xmlns:a16="http://schemas.microsoft.com/office/drawing/2014/main" id="{7784BB47-C898-4ABA-886A-D5FF64C0DC9A}"/>
                  </a:ext>
                </a:extLst>
              </p:cNvPr>
              <p:cNvCxnSpPr>
                <a:cxnSpLocks/>
                <a:endCxn id="112" idx="1"/>
              </p:cNvCxnSpPr>
              <p:nvPr/>
            </p:nvCxnSpPr>
            <p:spPr>
              <a:xfrm flipV="1">
                <a:off x="8749732" y="5732504"/>
                <a:ext cx="853443" cy="5452"/>
              </a:xfrm>
              <a:prstGeom prst="curvedConnector3">
                <a:avLst/>
              </a:prstGeom>
              <a:noFill/>
              <a:ln w="6350" cap="flat" cmpd="sng" algn="ctr">
                <a:solidFill>
                  <a:srgbClr val="4472C4"/>
                </a:solidFill>
                <a:prstDash val="solid"/>
                <a:miter lim="800000"/>
              </a:ln>
              <a:effectLst/>
            </p:spPr>
          </p:cxnSp>
          <p:pic>
            <p:nvPicPr>
              <p:cNvPr id="112" name="Picture 26">
                <a:extLst>
                  <a:ext uri="{FF2B5EF4-FFF2-40B4-BE49-F238E27FC236}">
                    <a16:creationId xmlns:a16="http://schemas.microsoft.com/office/drawing/2014/main" id="{1AC31713-663F-471D-9815-CEE05B6E5984}"/>
                  </a:ext>
                </a:extLst>
              </p:cNvPr>
              <p:cNvPicPr>
                <a:picLocks noChangeAspect="1"/>
              </p:cNvPicPr>
              <p:nvPr/>
            </p:nvPicPr>
            <p:blipFill>
              <a:blip r:embed="rId7"/>
              <a:stretch>
                <a:fillRect/>
              </a:stretch>
            </p:blipFill>
            <p:spPr>
              <a:xfrm>
                <a:off x="9603175" y="5503580"/>
                <a:ext cx="427323" cy="457848"/>
              </a:xfrm>
              <a:prstGeom prst="rect">
                <a:avLst/>
              </a:prstGeom>
            </p:spPr>
          </p:pic>
          <p:pic>
            <p:nvPicPr>
              <p:cNvPr id="113" name="Picture 112" descr="Icon&#10;&#10;Description automatically generated">
                <a:extLst>
                  <a:ext uri="{FF2B5EF4-FFF2-40B4-BE49-F238E27FC236}">
                    <a16:creationId xmlns:a16="http://schemas.microsoft.com/office/drawing/2014/main" id="{14484A7E-E0BA-4151-825A-9C27677C5A4A}"/>
                  </a:ext>
                </a:extLst>
              </p:cNvPr>
              <p:cNvPicPr>
                <a:picLocks noChangeAspect="1"/>
              </p:cNvPicPr>
              <p:nvPr/>
            </p:nvPicPr>
            <p:blipFill>
              <a:blip r:embed="rId9"/>
              <a:stretch>
                <a:fillRect/>
              </a:stretch>
            </p:blipFill>
            <p:spPr>
              <a:xfrm>
                <a:off x="10081978" y="5504291"/>
                <a:ext cx="445252" cy="445252"/>
              </a:xfrm>
              <a:prstGeom prst="rect">
                <a:avLst/>
              </a:prstGeom>
            </p:spPr>
          </p:pic>
          <p:pic>
            <p:nvPicPr>
              <p:cNvPr id="114" name="Picture 113" descr="Logo, icon&#10;&#10;Description automatically generated">
                <a:extLst>
                  <a:ext uri="{FF2B5EF4-FFF2-40B4-BE49-F238E27FC236}">
                    <a16:creationId xmlns:a16="http://schemas.microsoft.com/office/drawing/2014/main" id="{C8D1ABE6-426E-4B95-B05B-FE7D85F41DA2}"/>
                  </a:ext>
                </a:extLst>
              </p:cNvPr>
              <p:cNvPicPr>
                <a:picLocks noChangeAspect="1"/>
              </p:cNvPicPr>
              <p:nvPr/>
            </p:nvPicPr>
            <p:blipFill>
              <a:blip r:embed="rId10"/>
              <a:stretch>
                <a:fillRect/>
              </a:stretch>
            </p:blipFill>
            <p:spPr>
              <a:xfrm>
                <a:off x="10578710" y="5503580"/>
                <a:ext cx="445252" cy="445252"/>
              </a:xfrm>
              <a:prstGeom prst="rect">
                <a:avLst/>
              </a:prstGeom>
            </p:spPr>
          </p:pic>
        </p:grpSp>
        <p:sp>
          <p:nvSpPr>
            <p:cNvPr id="115" name="Textfeld 47">
              <a:extLst>
                <a:ext uri="{FF2B5EF4-FFF2-40B4-BE49-F238E27FC236}">
                  <a16:creationId xmlns:a16="http://schemas.microsoft.com/office/drawing/2014/main" id="{5983CFB5-A69B-4233-A4E3-000970573BB5}"/>
                </a:ext>
              </a:extLst>
            </p:cNvPr>
            <p:cNvSpPr txBox="1"/>
            <p:nvPr/>
          </p:nvSpPr>
          <p:spPr>
            <a:xfrm>
              <a:off x="9786882" y="6051920"/>
              <a:ext cx="1266693"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r>
                <a:rPr lang="ja-JP" altLang="en-US"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モバイル</a:t>
              </a:r>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sp>
        <p:nvSpPr>
          <p:cNvPr id="116" name="Geschweifte Klammer links 45">
            <a:extLst>
              <a:ext uri="{FF2B5EF4-FFF2-40B4-BE49-F238E27FC236}">
                <a16:creationId xmlns:a16="http://schemas.microsoft.com/office/drawing/2014/main" id="{6A5BEE8A-3583-4B6D-80ED-046988A8DD3D}"/>
              </a:ext>
            </a:extLst>
          </p:cNvPr>
          <p:cNvSpPr/>
          <p:nvPr/>
        </p:nvSpPr>
        <p:spPr>
          <a:xfrm rot="16200000" flipH="1">
            <a:off x="11020938" y="672166"/>
            <a:ext cx="163940" cy="1965191"/>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117" name="Textfeld 47">
            <a:extLst>
              <a:ext uri="{FF2B5EF4-FFF2-40B4-BE49-F238E27FC236}">
                <a16:creationId xmlns:a16="http://schemas.microsoft.com/office/drawing/2014/main" id="{AB892756-43E2-4E50-8DC7-ECACF30A73B3}"/>
              </a:ext>
            </a:extLst>
          </p:cNvPr>
          <p:cNvSpPr txBox="1"/>
          <p:nvPr/>
        </p:nvSpPr>
        <p:spPr>
          <a:xfrm>
            <a:off x="10733615" y="1218978"/>
            <a:ext cx="639919" cy="369332"/>
          </a:xfrm>
          <a:prstGeom prst="rect">
            <a:avLst/>
          </a:prstGeom>
          <a:noFill/>
        </p:spPr>
        <p:txBody>
          <a:bodyPr wrap="none" rtlCol="0">
            <a:spAutoFit/>
          </a:bodyPr>
          <a:lstStyle/>
          <a:p>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API</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Tree>
    <p:extLst>
      <p:ext uri="{BB962C8B-B14F-4D97-AF65-F5344CB8AC3E}">
        <p14:creationId xmlns:p14="http://schemas.microsoft.com/office/powerpoint/2010/main" val="2237527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fade">
                                      <p:cBhvr>
                                        <p:cTn id="32" dur="500"/>
                                        <p:tgtEl>
                                          <p:spTgt spid="1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EBF6F-4717-4A10-8A79-89508B49B515}"/>
              </a:ext>
            </a:extLst>
          </p:cNvPr>
          <p:cNvSpPr>
            <a:spLocks noGrp="1"/>
          </p:cNvSpPr>
          <p:nvPr>
            <p:ph type="title"/>
          </p:nvPr>
        </p:nvSpPr>
        <p:spPr/>
        <p:txBody>
          <a:bodyPr/>
          <a:lstStyle/>
          <a:p>
            <a:r>
              <a:rPr kumimoji="1" lang="en-US" altLang="ja-JP" dirty="0"/>
              <a:t>HCL Domino </a:t>
            </a:r>
            <a:r>
              <a:rPr kumimoji="1" lang="ja-JP" altLang="en-US" dirty="0"/>
              <a:t>のポジショニング</a:t>
            </a:r>
          </a:p>
        </p:txBody>
      </p:sp>
      <p:sp>
        <p:nvSpPr>
          <p:cNvPr id="14" name="テキスト ボックス 1">
            <a:extLst>
              <a:ext uri="{FF2B5EF4-FFF2-40B4-BE49-F238E27FC236}">
                <a16:creationId xmlns:a16="http://schemas.microsoft.com/office/drawing/2014/main" id="{D5A6FF1D-D283-45F2-9679-DDC97AA42164}"/>
              </a:ext>
            </a:extLst>
          </p:cNvPr>
          <p:cNvSpPr txBox="1"/>
          <p:nvPr/>
        </p:nvSpPr>
        <p:spPr>
          <a:xfrm>
            <a:off x="376051" y="1536174"/>
            <a:ext cx="11503949" cy="3785652"/>
          </a:xfrm>
          <a:prstGeom prst="rect">
            <a:avLst/>
          </a:prstGeom>
          <a:solidFill>
            <a:schemeClr val="accent2">
              <a:lumMod val="10000"/>
              <a:lumOff val="90000"/>
            </a:schemeClr>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kumimoji="1" lang="en-US" altLang="ja-JP" sz="2400" b="1" dirty="0">
                <a:solidFill>
                  <a:schemeClr val="tx1"/>
                </a:solidFill>
                <a:latin typeface="BIZ UDPゴシック" panose="020B0400000000000000" pitchFamily="50" charset="-128"/>
                <a:ea typeface="BIZ UDPゴシック" panose="020B0400000000000000" pitchFamily="50" charset="-128"/>
              </a:rPr>
              <a:t>HCL Domino =</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安全でコスト効率の良いアプリケーションプラットフォーム</a:t>
            </a:r>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Arial" panose="020B0604020202020204" pitchFamily="34" charset="0"/>
              <a:buChar char="•"/>
            </a:pPr>
            <a:r>
              <a:rPr kumimoji="1" lang="ja-JP" altLang="en-US" sz="2400" b="1" dirty="0">
                <a:solidFill>
                  <a:schemeClr val="tx1"/>
                </a:solidFill>
                <a:latin typeface="BIZ UDPゴシック" panose="020B0400000000000000" pitchFamily="50" charset="-128"/>
                <a:ea typeface="BIZ UDPゴシック" panose="020B0400000000000000" pitchFamily="50" charset="-128"/>
              </a:rPr>
              <a:t>特にビジネスに不可欠なワークフローや文書中心のアプリケーションに向き、企業の</a:t>
            </a:r>
            <a:r>
              <a:rPr kumimoji="1" lang="en" altLang="ja-JP" sz="2400" b="1" dirty="0">
                <a:solidFill>
                  <a:schemeClr val="tx1"/>
                </a:solidFill>
                <a:latin typeface="BIZ UDPゴシック" panose="020B0400000000000000" pitchFamily="50" charset="-128"/>
                <a:ea typeface="BIZ UDPゴシック" panose="020B0400000000000000" pitchFamily="50" charset="-128"/>
              </a:rPr>
              <a:t>IT</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リソース、ハードウェア、ソフトウェアのコスト抑制を実現</a:t>
            </a:r>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Arial" panose="020B0604020202020204" pitchFamily="34" charset="0"/>
              <a:buChar char="•"/>
            </a:pPr>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Arial" panose="020B0604020202020204" pitchFamily="34" charset="0"/>
              <a:buChar char="•"/>
            </a:pPr>
            <a:r>
              <a:rPr kumimoji="1" lang="ja-JP" altLang="en-US" sz="2400" b="1" dirty="0">
                <a:solidFill>
                  <a:schemeClr val="tx1"/>
                </a:solidFill>
                <a:latin typeface="BIZ UDPゴシック" panose="020B0400000000000000" pitchFamily="50" charset="-128"/>
                <a:ea typeface="BIZ UDPゴシック" panose="020B0400000000000000" pitchFamily="50" charset="-128"/>
              </a:rPr>
              <a:t>幅広いクライアント対応</a:t>
            </a:r>
            <a:r>
              <a:rPr kumimoji="1" lang="en-US" altLang="ja-JP" sz="2400" b="1" dirty="0">
                <a:solidFill>
                  <a:schemeClr val="tx1"/>
                </a:solidFill>
                <a:latin typeface="BIZ UDPゴシック" panose="020B0400000000000000" pitchFamily="50" charset="-128"/>
                <a:ea typeface="BIZ UDPゴシック" panose="020B0400000000000000" pitchFamily="50" charset="-128"/>
              </a:rPr>
              <a:t>: </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モバイル、</a:t>
            </a:r>
            <a:r>
              <a:rPr kumimoji="1" lang="en-US" altLang="ja-JP" sz="24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、外部連携</a:t>
            </a:r>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Arial" panose="020B0604020202020204" pitchFamily="34" charset="0"/>
              <a:buChar char="•"/>
            </a:pPr>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Arial" panose="020B0604020202020204" pitchFamily="34" charset="0"/>
              <a:buChar char="•"/>
            </a:pPr>
            <a:r>
              <a:rPr kumimoji="1" lang="en-US" altLang="ja-JP" sz="2400" b="1" dirty="0">
                <a:solidFill>
                  <a:schemeClr val="tx1"/>
                </a:solidFill>
                <a:latin typeface="BIZ UDPゴシック" panose="020B0400000000000000" pitchFamily="50" charset="-128"/>
                <a:ea typeface="BIZ UDPゴシック" panose="020B0400000000000000" pitchFamily="50" charset="-128"/>
              </a:rPr>
              <a:t>DX</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インフラ</a:t>
            </a:r>
            <a:r>
              <a:rPr kumimoji="1" lang="en-US" altLang="ja-JP" sz="2400" b="1" dirty="0">
                <a:solidFill>
                  <a:schemeClr val="tx1"/>
                </a:solidFill>
                <a:latin typeface="BIZ UDPゴシック" panose="020B0400000000000000" pitchFamily="50" charset="-128"/>
                <a:ea typeface="BIZ UDPゴシック" panose="020B0400000000000000" pitchFamily="50" charset="-128"/>
              </a:rPr>
              <a:t>: </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ビジネスニーズをアプリで実現し機動的に展開</a:t>
            </a:r>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Arial" panose="020B0604020202020204" pitchFamily="34" charset="0"/>
              <a:buChar char="•"/>
            </a:pPr>
            <a:endParaRPr kumimoji="1" lang="en-US" altLang="ja-JP" sz="2400" b="1"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Arial" panose="020B0604020202020204" pitchFamily="34" charset="0"/>
              <a:buChar char="•"/>
            </a:pPr>
            <a:r>
              <a:rPr kumimoji="1" lang="en-US" altLang="ja-JP" sz="2400" b="1" dirty="0">
                <a:solidFill>
                  <a:schemeClr val="tx1"/>
                </a:solidFill>
                <a:latin typeface="BIZ UDPゴシック" panose="020B0400000000000000" pitchFamily="50" charset="-128"/>
                <a:ea typeface="BIZ UDPゴシック" panose="020B0400000000000000" pitchFamily="50" charset="-128"/>
              </a:rPr>
              <a:t>(Designer</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よりもさらに</a:t>
            </a:r>
            <a:r>
              <a:rPr kumimoji="1" lang="en-US" altLang="ja-JP" sz="2400" b="1" dirty="0">
                <a:solidFill>
                  <a:schemeClr val="tx1"/>
                </a:solidFill>
                <a:latin typeface="BIZ UDPゴシック" panose="020B0400000000000000" pitchFamily="50" charset="-128"/>
                <a:ea typeface="BIZ UDPゴシック" panose="020B0400000000000000" pitchFamily="50" charset="-128"/>
              </a:rPr>
              <a:t>) </a:t>
            </a:r>
            <a:r>
              <a:rPr kumimoji="1" lang="ja-JP" altLang="en-US" sz="2400" b="1" dirty="0">
                <a:solidFill>
                  <a:schemeClr val="tx1"/>
                </a:solidFill>
                <a:latin typeface="BIZ UDPゴシック" panose="020B0400000000000000" pitchFamily="50" charset="-128"/>
                <a:ea typeface="BIZ UDPゴシック" panose="020B0400000000000000" pitchFamily="50" charset="-128"/>
              </a:rPr>
              <a:t>ローコード開発は </a:t>
            </a:r>
            <a:r>
              <a:rPr kumimoji="1" lang="en-US" altLang="ja-JP" sz="2400" b="1" dirty="0">
                <a:solidFill>
                  <a:schemeClr val="tx1"/>
                </a:solidFill>
                <a:latin typeface="BIZ UDPゴシック" panose="020B0400000000000000" pitchFamily="50" charset="-128"/>
                <a:ea typeface="BIZ UDPゴシック" panose="020B0400000000000000" pitchFamily="50" charset="-128"/>
              </a:rPr>
              <a:t>Domino Volt</a:t>
            </a:r>
          </a:p>
        </p:txBody>
      </p:sp>
    </p:spTree>
    <p:extLst>
      <p:ext uri="{BB962C8B-B14F-4D97-AF65-F5344CB8AC3E}">
        <p14:creationId xmlns:p14="http://schemas.microsoft.com/office/powerpoint/2010/main" val="287273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animEffect transition="in" filter="fade">
                                      <p:cBhvr>
                                        <p:cTn id="7" dur="500"/>
                                        <p:tgtEl>
                                          <p:spTgt spid="1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4" end="4"/>
                                            </p:txEl>
                                          </p:spTgt>
                                        </p:tgtEl>
                                        <p:attrNameLst>
                                          <p:attrName>style.visibility</p:attrName>
                                        </p:attrNameLst>
                                      </p:cBhvr>
                                      <p:to>
                                        <p:strVal val="visible"/>
                                      </p:to>
                                    </p:set>
                                    <p:animEffect transition="in" filter="fade">
                                      <p:cBhvr>
                                        <p:cTn id="12" dur="500"/>
                                        <p:tgtEl>
                                          <p:spTgt spid="1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xEl>
                                              <p:pRg st="6" end="6"/>
                                            </p:txEl>
                                          </p:spTgt>
                                        </p:tgtEl>
                                        <p:attrNameLst>
                                          <p:attrName>style.visibility</p:attrName>
                                        </p:attrNameLst>
                                      </p:cBhvr>
                                      <p:to>
                                        <p:strVal val="visible"/>
                                      </p:to>
                                    </p:set>
                                    <p:animEffect transition="in" filter="fade">
                                      <p:cBhvr>
                                        <p:cTn id="17" dur="500"/>
                                        <p:tgtEl>
                                          <p:spTgt spid="1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xEl>
                                              <p:pRg st="8" end="8"/>
                                            </p:txEl>
                                          </p:spTgt>
                                        </p:tgtEl>
                                        <p:attrNameLst>
                                          <p:attrName>style.visibility</p:attrName>
                                        </p:attrNameLst>
                                      </p:cBhvr>
                                      <p:to>
                                        <p:strVal val="visible"/>
                                      </p:to>
                                    </p:set>
                                    <p:animEffect transition="in" filter="fade">
                                      <p:cBhvr>
                                        <p:cTn id="22"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651D78F-0FD4-4FF6-8A02-D6E179CE4258}"/>
              </a:ext>
            </a:extLst>
          </p:cNvPr>
          <p:cNvSpPr>
            <a:spLocks noGrp="1"/>
          </p:cNvSpPr>
          <p:nvPr>
            <p:ph type="title"/>
          </p:nvPr>
        </p:nvSpPr>
        <p:spPr/>
        <p:txBody>
          <a:bodyPr>
            <a:normAutofit/>
          </a:bodyPr>
          <a:lstStyle/>
          <a:p>
            <a:r>
              <a:rPr kumimoji="1" lang="en-US" altLang="ja-JP" dirty="0"/>
              <a:t>HCAA</a:t>
            </a:r>
            <a:r>
              <a:rPr kumimoji="1" lang="ja-JP" altLang="en-US" dirty="0"/>
              <a:t>と</a:t>
            </a:r>
            <a:r>
              <a:rPr kumimoji="1" lang="en-US" altLang="ja-JP" dirty="0"/>
              <a:t>iNotes</a:t>
            </a:r>
            <a:r>
              <a:rPr kumimoji="1" lang="ja-JP" altLang="en-US" dirty="0"/>
              <a:t>のロードマップ</a:t>
            </a:r>
          </a:p>
        </p:txBody>
      </p:sp>
      <p:sp>
        <p:nvSpPr>
          <p:cNvPr id="3" name="Content Placeholder 2">
            <a:extLst>
              <a:ext uri="{FF2B5EF4-FFF2-40B4-BE49-F238E27FC236}">
                <a16:creationId xmlns:a16="http://schemas.microsoft.com/office/drawing/2014/main" id="{AE10CFE2-4984-C188-ACDF-E8F5B6E391CB}"/>
              </a:ext>
            </a:extLst>
          </p:cNvPr>
          <p:cNvSpPr>
            <a:spLocks noGrp="1"/>
          </p:cNvSpPr>
          <p:nvPr>
            <p:ph idx="1"/>
          </p:nvPr>
        </p:nvSpPr>
        <p:spPr/>
        <p:txBody>
          <a:bodyPr/>
          <a:lstStyle/>
          <a:p>
            <a:pPr lvl="0"/>
            <a:r>
              <a:rPr lang="en-US" altLang="ja-JP" dirty="0"/>
              <a:t>HCL Client Application Access</a:t>
            </a:r>
          </a:p>
          <a:p>
            <a:pPr lvl="1"/>
            <a:r>
              <a:rPr lang="en-US" altLang="ja-JP" dirty="0"/>
              <a:t>HCAA</a:t>
            </a:r>
            <a:r>
              <a:rPr lang="ja-JP" altLang="en-US" dirty="0"/>
              <a:t>は</a:t>
            </a:r>
            <a:r>
              <a:rPr lang="en-US" altLang="ja-JP" dirty="0"/>
              <a:t>11.0.1</a:t>
            </a:r>
            <a:r>
              <a:rPr lang="ja-JP" altLang="en-US" dirty="0"/>
              <a:t>で製品開発が終了</a:t>
            </a:r>
            <a:endParaRPr lang="en-US" altLang="ja-JP" dirty="0"/>
          </a:p>
          <a:p>
            <a:pPr lvl="1"/>
            <a:r>
              <a:rPr lang="en-US" altLang="ja-JP" dirty="0"/>
              <a:t>Nomad</a:t>
            </a:r>
            <a:r>
              <a:rPr lang="ja-JP" altLang="en-US" dirty="0"/>
              <a:t>、あるいは</a:t>
            </a:r>
            <a:r>
              <a:rPr lang="en-US" altLang="ja-JP" dirty="0"/>
              <a:t>Notes (Basic)</a:t>
            </a:r>
            <a:r>
              <a:rPr lang="ja-JP" altLang="en-US" dirty="0"/>
              <a:t>への移行を推奨</a:t>
            </a:r>
            <a:endParaRPr lang="en-US" altLang="ja-JP" dirty="0"/>
          </a:p>
          <a:p>
            <a:endParaRPr lang="en-US" dirty="0"/>
          </a:p>
          <a:p>
            <a:endParaRPr lang="en-US" dirty="0"/>
          </a:p>
          <a:p>
            <a:endParaRPr lang="en-US" dirty="0"/>
          </a:p>
          <a:p>
            <a:endParaRPr lang="en-US" dirty="0"/>
          </a:p>
          <a:p>
            <a:r>
              <a:rPr lang="en-US" altLang="ja-JP" dirty="0"/>
              <a:t>HCL iNotes</a:t>
            </a:r>
          </a:p>
          <a:p>
            <a:pPr lvl="1"/>
            <a:r>
              <a:rPr lang="en-US" altLang="ja-JP" dirty="0"/>
              <a:t>Domino 12</a:t>
            </a:r>
            <a:r>
              <a:rPr lang="ja-JP" altLang="en-US" dirty="0"/>
              <a:t>では</a:t>
            </a:r>
            <a:r>
              <a:rPr lang="en-US" altLang="ja-JP" dirty="0"/>
              <a:t>iNotes</a:t>
            </a:r>
            <a:r>
              <a:rPr lang="ja-JP" altLang="en-US" dirty="0"/>
              <a:t>をサポート</a:t>
            </a:r>
          </a:p>
          <a:p>
            <a:pPr lvl="1"/>
            <a:r>
              <a:rPr lang="en-US" altLang="ja-JP" dirty="0"/>
              <a:t>HCL</a:t>
            </a:r>
            <a:r>
              <a:rPr lang="ja-JP" altLang="en-US" dirty="0"/>
              <a:t>の製品開発は </a:t>
            </a:r>
            <a:r>
              <a:rPr lang="en-US" altLang="ja-JP" dirty="0"/>
              <a:t>iNotes </a:t>
            </a:r>
            <a:r>
              <a:rPr lang="ja-JP" altLang="en-US" dirty="0"/>
              <a:t>から </a:t>
            </a:r>
            <a:r>
              <a:rPr lang="en-US" altLang="ja-JP" dirty="0"/>
              <a:t>Verse </a:t>
            </a:r>
            <a:r>
              <a:rPr lang="ja-JP" altLang="en-US" dirty="0"/>
              <a:t>へシフト</a:t>
            </a:r>
          </a:p>
        </p:txBody>
      </p:sp>
      <p:pic>
        <p:nvPicPr>
          <p:cNvPr id="1026" name="Picture 2">
            <a:extLst>
              <a:ext uri="{FF2B5EF4-FFF2-40B4-BE49-F238E27FC236}">
                <a16:creationId xmlns:a16="http://schemas.microsoft.com/office/drawing/2014/main" id="{9830D8E5-AB69-647A-D2BA-0362DF981E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0656" y="2834005"/>
            <a:ext cx="4889583" cy="2235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2393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fade">
                                      <p:cBhvr>
                                        <p:cTn id="10" dur="500"/>
                                        <p:tgtEl>
                                          <p:spTgt spid="3">
                                            <p:txEl>
                                              <p:pRg st="8" end="8"/>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Effect transition="in" filter="fade">
                                      <p:cBhvr>
                                        <p:cTn id="1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normAutofit/>
          </a:bodyPr>
          <a:lstStyle/>
          <a:p>
            <a:r>
              <a:rPr lang="ja-JP" altLang="en-US" dirty="0"/>
              <a:t>もくじ</a:t>
            </a:r>
            <a:r>
              <a:rPr lang="en-US" altLang="ja-JP" dirty="0"/>
              <a:t>: </a:t>
            </a:r>
            <a:r>
              <a:rPr lang="ja-JP" altLang="en-US" dirty="0"/>
              <a:t>新バージョンの価値</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solidFill>
                  <a:schemeClr val="bg1">
                    <a:lumMod val="65000"/>
                  </a:schemeClr>
                </a:solidFill>
              </a:rPr>
              <a:t>HCL Software</a:t>
            </a:r>
            <a:r>
              <a:rPr lang="ja-JP" altLang="en-US" dirty="0">
                <a:solidFill>
                  <a:schemeClr val="bg1">
                    <a:lumMod val="65000"/>
                  </a:schemeClr>
                </a:solidFill>
              </a:rPr>
              <a:t>について</a:t>
            </a:r>
            <a:endParaRPr lang="en-US" altLang="ja-JP" dirty="0">
              <a:solidFill>
                <a:schemeClr val="bg1">
                  <a:lumMod val="65000"/>
                </a:schemeClr>
              </a:solidFill>
            </a:endParaRPr>
          </a:p>
          <a:p>
            <a:r>
              <a:rPr lang="ja-JP" altLang="en-US" dirty="0">
                <a:solidFill>
                  <a:schemeClr val="bg1">
                    <a:lumMod val="65000"/>
                  </a:schemeClr>
                </a:solidFill>
              </a:rPr>
              <a:t>サポートのスケジュール</a:t>
            </a:r>
            <a:endParaRPr lang="en-US" altLang="ja-JP" dirty="0">
              <a:solidFill>
                <a:schemeClr val="bg1">
                  <a:lumMod val="65000"/>
                </a:schemeClr>
              </a:solidFill>
            </a:endParaRPr>
          </a:p>
          <a:p>
            <a:r>
              <a:rPr lang="ja-JP" altLang="en-US" dirty="0">
                <a:solidFill>
                  <a:schemeClr val="bg1">
                    <a:lumMod val="65000"/>
                  </a:schemeClr>
                </a:solidFill>
              </a:rPr>
              <a:t>ライセンス</a:t>
            </a:r>
            <a:endParaRPr lang="en-US" altLang="ja-JP" dirty="0">
              <a:solidFill>
                <a:schemeClr val="bg1">
                  <a:lumMod val="65000"/>
                </a:schemeClr>
              </a:solidFill>
            </a:endParaRPr>
          </a:p>
          <a:p>
            <a:r>
              <a:rPr lang="ja-JP" altLang="en-US" dirty="0">
                <a:solidFill>
                  <a:schemeClr val="bg1">
                    <a:lumMod val="65000"/>
                  </a:schemeClr>
                </a:solidFill>
              </a:rPr>
              <a:t>戦略と製品のロードマップ</a:t>
            </a:r>
            <a:endParaRPr lang="en-US" altLang="ja-JP" dirty="0">
              <a:solidFill>
                <a:schemeClr val="bg1">
                  <a:lumMod val="65000"/>
                </a:schemeClr>
              </a:solidFill>
            </a:endParaRPr>
          </a:p>
          <a:p>
            <a:r>
              <a:rPr lang="ja-JP" altLang="en-US" dirty="0"/>
              <a:t>新バージョンの価値</a:t>
            </a:r>
            <a:endParaRPr lang="en-US" altLang="ja-JP" dirty="0"/>
          </a:p>
          <a:p>
            <a:r>
              <a:rPr lang="ja-JP" altLang="en-US" dirty="0">
                <a:solidFill>
                  <a:schemeClr val="bg1">
                    <a:lumMod val="65000"/>
                  </a:schemeClr>
                </a:solidFill>
              </a:rPr>
              <a:t>事例</a:t>
            </a:r>
            <a:endParaRPr lang="en-US" altLang="ja-JP" dirty="0">
              <a:solidFill>
                <a:schemeClr val="bg1">
                  <a:lumMod val="65000"/>
                </a:schemeClr>
              </a:solidFill>
            </a:endParaRPr>
          </a:p>
          <a:p>
            <a:r>
              <a:rPr lang="ja-JP" altLang="en-US" dirty="0">
                <a:solidFill>
                  <a:schemeClr val="bg1">
                    <a:lumMod val="65000"/>
                  </a:schemeClr>
                </a:solidFill>
              </a:rPr>
              <a:t>リソース</a:t>
            </a:r>
            <a:endParaRPr lang="en-US" altLang="ja-JP" dirty="0">
              <a:solidFill>
                <a:schemeClr val="bg1">
                  <a:lumMod val="65000"/>
                </a:schemeClr>
              </a:solidFill>
            </a:endParaRPr>
          </a:p>
          <a:p>
            <a:r>
              <a:rPr lang="en-US" altLang="ja-JP" dirty="0">
                <a:solidFill>
                  <a:schemeClr val="bg1">
                    <a:lumMod val="65000"/>
                  </a:schemeClr>
                </a:solidFill>
              </a:rPr>
              <a:t>FAQ</a:t>
            </a:r>
            <a:endParaRPr lang="ja-JP" altLang="en-US" dirty="0">
              <a:solidFill>
                <a:schemeClr val="bg1">
                  <a:lumMod val="65000"/>
                </a:schemeClr>
              </a:solidFill>
            </a:endParaRPr>
          </a:p>
        </p:txBody>
      </p:sp>
    </p:spTree>
    <p:extLst>
      <p:ext uri="{BB962C8B-B14F-4D97-AF65-F5344CB8AC3E}">
        <p14:creationId xmlns:p14="http://schemas.microsoft.com/office/powerpoint/2010/main" val="284756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01D8EEE-5EE5-4E03-8965-8058917C7379}"/>
              </a:ext>
            </a:extLst>
          </p:cNvPr>
          <p:cNvSpPr>
            <a:spLocks noGrp="1"/>
          </p:cNvSpPr>
          <p:nvPr>
            <p:ph type="title"/>
          </p:nvPr>
        </p:nvSpPr>
        <p:spPr/>
        <p:txBody>
          <a:bodyPr/>
          <a:lstStyle/>
          <a:p>
            <a:r>
              <a:rPr lang="ja-JP" altLang="en-US" dirty="0"/>
              <a:t>このウェビナーについて</a:t>
            </a:r>
          </a:p>
        </p:txBody>
      </p:sp>
      <p:sp>
        <p:nvSpPr>
          <p:cNvPr id="4" name="Content Placeholder 3">
            <a:extLst>
              <a:ext uri="{FF2B5EF4-FFF2-40B4-BE49-F238E27FC236}">
                <a16:creationId xmlns:a16="http://schemas.microsoft.com/office/drawing/2014/main" id="{43F6D614-4E97-4F2F-A948-CF575DFC953B}"/>
              </a:ext>
            </a:extLst>
          </p:cNvPr>
          <p:cNvSpPr>
            <a:spLocks noGrp="1"/>
          </p:cNvSpPr>
          <p:nvPr>
            <p:ph idx="1"/>
          </p:nvPr>
        </p:nvSpPr>
        <p:spPr/>
        <p:txBody>
          <a:bodyPr/>
          <a:lstStyle/>
          <a:p>
            <a:r>
              <a:rPr lang="en-US" altLang="ja-JP" dirty="0"/>
              <a:t>V10 </a:t>
            </a:r>
            <a:r>
              <a:rPr lang="ja-JP" altLang="en-US" dirty="0"/>
              <a:t>からの </a:t>
            </a:r>
            <a:r>
              <a:rPr lang="en-US" altLang="ja-JP" dirty="0"/>
              <a:t>HCL </a:t>
            </a:r>
            <a:r>
              <a:rPr lang="ja-JP" altLang="en-US" dirty="0"/>
              <a:t>による製品への継続的な投資を経て、</a:t>
            </a:r>
            <a:r>
              <a:rPr lang="en-US" altLang="ja-JP" dirty="0"/>
              <a:t>Web </a:t>
            </a:r>
            <a:r>
              <a:rPr lang="ja-JP" altLang="en-US" dirty="0"/>
              <a:t>やモバイル、クラウドへの対応強化した </a:t>
            </a:r>
            <a:r>
              <a:rPr lang="en-US" altLang="ja-JP" dirty="0"/>
              <a:t>Domino V12 </a:t>
            </a:r>
            <a:r>
              <a:rPr lang="ja-JP" altLang="en-US" dirty="0"/>
              <a:t>がリリースされました。 </a:t>
            </a:r>
            <a:endParaRPr lang="en-US" altLang="ja-JP" dirty="0"/>
          </a:p>
          <a:p>
            <a:endParaRPr lang="en-US" altLang="ja-JP" dirty="0"/>
          </a:p>
          <a:p>
            <a:r>
              <a:rPr lang="en-US" altLang="ja-JP" dirty="0"/>
              <a:t>Domino V9, V10 </a:t>
            </a:r>
            <a:r>
              <a:rPr lang="ja-JP" altLang="en-US" dirty="0"/>
              <a:t>やそれ以前のバージョンからアップグレードをする事により得られる、最新のクラウドやモバイルへの対応やセキュリティ脆弱性への対応はもとより、既存のアプリケーションのモバイル化やモダナイズまで実現できます。</a:t>
            </a:r>
            <a:r>
              <a:rPr lang="en-US" altLang="ja-JP" dirty="0"/>
              <a:t>AD </a:t>
            </a:r>
            <a:r>
              <a:rPr lang="ja-JP" altLang="en-US" dirty="0"/>
              <a:t>や他システムとの連携も強化されてより業務に即したアプリケーションの開発・管理がしやすくなった </a:t>
            </a:r>
            <a:r>
              <a:rPr lang="en-US" altLang="ja-JP" dirty="0"/>
              <a:t>Domino 12 </a:t>
            </a:r>
            <a:r>
              <a:rPr lang="ja-JP" altLang="en-US" dirty="0"/>
              <a:t>と今後のロードマップをご説明します。</a:t>
            </a:r>
            <a:endParaRPr lang="en-US" altLang="ja-JP" dirty="0"/>
          </a:p>
          <a:p>
            <a:endParaRPr lang="en-US" altLang="ja-JP" dirty="0"/>
          </a:p>
          <a:p>
            <a:r>
              <a:rPr lang="en-US" altLang="ja-JP" dirty="0"/>
              <a:t>Notes/Domino </a:t>
            </a:r>
            <a:r>
              <a:rPr lang="ja-JP" altLang="en-US" dirty="0"/>
              <a:t>の </a:t>
            </a:r>
            <a:r>
              <a:rPr lang="en-US" altLang="ja-JP" dirty="0"/>
              <a:t>(</a:t>
            </a:r>
            <a:r>
              <a:rPr lang="ja-JP" altLang="en-US" dirty="0"/>
              <a:t>技術面ではなく</a:t>
            </a:r>
            <a:r>
              <a:rPr lang="en-US" altLang="ja-JP" dirty="0"/>
              <a:t>) </a:t>
            </a:r>
            <a:r>
              <a:rPr lang="ja-JP" altLang="en-US" dirty="0"/>
              <a:t>主に管理される方を主な対象としています。</a:t>
            </a:r>
            <a:endParaRPr lang="en-US" altLang="ja-JP" dirty="0"/>
          </a:p>
          <a:p>
            <a:endParaRPr lang="en-US" altLang="ja-JP" dirty="0"/>
          </a:p>
          <a:p>
            <a:r>
              <a:rPr lang="en-US" altLang="ja-JP" dirty="0"/>
              <a:t>※ </a:t>
            </a:r>
            <a:r>
              <a:rPr lang="ja-JP" altLang="en-US" dirty="0"/>
              <a:t>技術編は </a:t>
            </a:r>
            <a:r>
              <a:rPr lang="en-US" altLang="ja-JP" dirty="0"/>
              <a:t>2022</a:t>
            </a:r>
            <a:r>
              <a:rPr lang="ja-JP" altLang="en-US" dirty="0"/>
              <a:t>年</a:t>
            </a:r>
            <a:r>
              <a:rPr lang="en-US" altLang="ja-JP" dirty="0"/>
              <a:t>10</a:t>
            </a:r>
            <a:r>
              <a:rPr lang="ja-JP" altLang="en-US" dirty="0"/>
              <a:t>月</a:t>
            </a:r>
            <a:r>
              <a:rPr lang="en-US" altLang="ja-JP" dirty="0"/>
              <a:t>12</a:t>
            </a:r>
            <a:r>
              <a:rPr lang="ja-JP" altLang="en-US" dirty="0"/>
              <a:t>日 </a:t>
            </a:r>
            <a:r>
              <a:rPr lang="en-US" altLang="ja-JP" dirty="0"/>
              <a:t>(</a:t>
            </a:r>
            <a:r>
              <a:rPr lang="ja-JP" altLang="en-US" dirty="0"/>
              <a:t>水</a:t>
            </a:r>
            <a:r>
              <a:rPr lang="en-US" altLang="ja-JP" dirty="0"/>
              <a:t>) </a:t>
            </a:r>
            <a:r>
              <a:rPr lang="ja-JP" altLang="en-US" dirty="0"/>
              <a:t>に開催します。 </a:t>
            </a:r>
          </a:p>
        </p:txBody>
      </p:sp>
    </p:spTree>
    <p:extLst>
      <p:ext uri="{BB962C8B-B14F-4D97-AF65-F5344CB8AC3E}">
        <p14:creationId xmlns:p14="http://schemas.microsoft.com/office/powerpoint/2010/main" val="3262658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A0E888-85D0-4A16-B385-BDE23FAEDA47}"/>
              </a:ext>
            </a:extLst>
          </p:cNvPr>
          <p:cNvSpPr>
            <a:spLocks noGrp="1"/>
          </p:cNvSpPr>
          <p:nvPr>
            <p:ph type="body" sz="quarter" idx="10"/>
          </p:nvPr>
        </p:nvSpPr>
        <p:spPr/>
        <p:txBody>
          <a:bodyPr/>
          <a:lstStyle/>
          <a:p>
            <a:r>
              <a:rPr lang="ja-JP" altLang="en-US" dirty="0"/>
              <a:t>新バージョンの価値</a:t>
            </a:r>
            <a:endParaRPr lang="en-US" altLang="ja-JP" dirty="0"/>
          </a:p>
          <a:p>
            <a:r>
              <a:rPr lang="en-US" altLang="ja-JP" dirty="0"/>
              <a:t>1. </a:t>
            </a:r>
            <a:r>
              <a:rPr lang="ja-JP" altLang="en-US" dirty="0"/>
              <a:t>モバイル対応</a:t>
            </a:r>
            <a:endParaRPr lang="en-US" altLang="ja-JP" dirty="0"/>
          </a:p>
          <a:p>
            <a:endParaRPr lang="en-US" altLang="ja-JP" dirty="0"/>
          </a:p>
        </p:txBody>
      </p:sp>
    </p:spTree>
    <p:extLst>
      <p:ext uri="{BB962C8B-B14F-4D97-AF65-F5344CB8AC3E}">
        <p14:creationId xmlns:p14="http://schemas.microsoft.com/office/powerpoint/2010/main" val="215016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8CDADC-FEEF-40EF-8C4C-A61592FA8F99}"/>
              </a:ext>
            </a:extLst>
          </p:cNvPr>
          <p:cNvSpPr>
            <a:spLocks noGrp="1"/>
          </p:cNvSpPr>
          <p:nvPr>
            <p:ph type="title"/>
          </p:nvPr>
        </p:nvSpPr>
        <p:spPr/>
        <p:txBody>
          <a:bodyPr/>
          <a:lstStyle/>
          <a:p>
            <a:r>
              <a:rPr lang="en-US" altLang="ja-JP" dirty="0"/>
              <a:t>HCL Nomad Mobile</a:t>
            </a:r>
            <a:endParaRPr lang="ja-JP" altLang="en-US" dirty="0"/>
          </a:p>
        </p:txBody>
      </p:sp>
      <p:pic>
        <p:nvPicPr>
          <p:cNvPr id="6" name="Picture 5" descr="Graphical user interface, application&#10;&#10;Description automatically generated">
            <a:extLst>
              <a:ext uri="{FF2B5EF4-FFF2-40B4-BE49-F238E27FC236}">
                <a16:creationId xmlns:a16="http://schemas.microsoft.com/office/drawing/2014/main" id="{72B90824-6CC7-48E0-9A85-D5596313BC69}"/>
              </a:ext>
            </a:extLst>
          </p:cNvPr>
          <p:cNvPicPr>
            <a:picLocks noChangeAspect="1"/>
          </p:cNvPicPr>
          <p:nvPr/>
        </p:nvPicPr>
        <p:blipFill rotWithShape="1">
          <a:blip r:embed="rId2"/>
          <a:srcRect l="37284"/>
          <a:stretch/>
        </p:blipFill>
        <p:spPr>
          <a:xfrm>
            <a:off x="6120000" y="1260000"/>
            <a:ext cx="5537200" cy="4960146"/>
          </a:xfrm>
          <a:prstGeom prst="rect">
            <a:avLst/>
          </a:prstGeom>
        </p:spPr>
      </p:pic>
      <p:sp>
        <p:nvSpPr>
          <p:cNvPr id="4" name="Content Placeholder 3">
            <a:extLst>
              <a:ext uri="{FF2B5EF4-FFF2-40B4-BE49-F238E27FC236}">
                <a16:creationId xmlns:a16="http://schemas.microsoft.com/office/drawing/2014/main" id="{A2E1CD0D-C17F-4D78-AC86-803302ACF65F}"/>
              </a:ext>
            </a:extLst>
          </p:cNvPr>
          <p:cNvSpPr>
            <a:spLocks noGrp="1"/>
          </p:cNvSpPr>
          <p:nvPr>
            <p:ph idx="1"/>
          </p:nvPr>
        </p:nvSpPr>
        <p:spPr/>
        <p:txBody>
          <a:bodyPr/>
          <a:lstStyle/>
          <a:p>
            <a:pPr>
              <a:spcAft>
                <a:spcPts val="1200"/>
              </a:spcAft>
            </a:pPr>
            <a:r>
              <a:rPr lang="ja-JP" altLang="en-US" dirty="0"/>
              <a:t>モバイル版 </a:t>
            </a:r>
            <a:r>
              <a:rPr lang="en-US" altLang="ja-JP" dirty="0"/>
              <a:t>Notes </a:t>
            </a:r>
            <a:r>
              <a:rPr lang="ja-JP" altLang="en-US" dirty="0"/>
              <a:t>クライアントアプリ</a:t>
            </a:r>
            <a:endParaRPr lang="en-US" altLang="ja-JP" dirty="0"/>
          </a:p>
          <a:p>
            <a:pPr lvl="1"/>
            <a:r>
              <a:rPr lang="ja-JP" altLang="en-US" dirty="0"/>
              <a:t>アプリ修正不要で動作</a:t>
            </a:r>
            <a:endParaRPr lang="en-US" altLang="ja-JP" dirty="0"/>
          </a:p>
          <a:p>
            <a:pPr lvl="1"/>
            <a:r>
              <a:rPr lang="en-US" altLang="ja-JP" dirty="0"/>
              <a:t>Apple/Google</a:t>
            </a:r>
            <a:r>
              <a:rPr lang="ja-JP" altLang="en-US" dirty="0"/>
              <a:t>の審査不要</a:t>
            </a:r>
            <a:endParaRPr lang="en-US" altLang="ja-JP" dirty="0"/>
          </a:p>
          <a:p>
            <a:pPr lvl="1"/>
            <a:r>
              <a:rPr lang="en-US" altLang="ja-JP" dirty="0"/>
              <a:t>Notes ID </a:t>
            </a:r>
            <a:r>
              <a:rPr lang="ja-JP" altLang="en-US" dirty="0"/>
              <a:t>で暗号化</a:t>
            </a:r>
            <a:endParaRPr lang="en-US" altLang="ja-JP" dirty="0"/>
          </a:p>
          <a:p>
            <a:pPr lvl="1"/>
            <a:r>
              <a:rPr lang="ja-JP" altLang="en-US" dirty="0"/>
              <a:t>ローカルレプリカ</a:t>
            </a:r>
            <a:endParaRPr lang="en-US" altLang="ja-JP" dirty="0"/>
          </a:p>
          <a:p>
            <a:pPr lvl="1"/>
            <a:r>
              <a:rPr lang="ja-JP" altLang="en-US" dirty="0"/>
              <a:t>カメラや</a:t>
            </a:r>
            <a:r>
              <a:rPr lang="en-US" altLang="ja-JP" dirty="0"/>
              <a:t>GPS</a:t>
            </a:r>
            <a:r>
              <a:rPr lang="ja-JP" altLang="en-US" dirty="0"/>
              <a:t>との連携</a:t>
            </a:r>
            <a:endParaRPr lang="en-US" altLang="ja-JP" dirty="0"/>
          </a:p>
          <a:p>
            <a:pPr lvl="1"/>
            <a:r>
              <a:rPr lang="en-US" altLang="ja-JP" dirty="0"/>
              <a:t>Touch ID/Face ID</a:t>
            </a:r>
          </a:p>
          <a:p>
            <a:pPr lvl="1"/>
            <a:r>
              <a:rPr lang="en-US" altLang="ja-JP" dirty="0"/>
              <a:t>Notes Basic</a:t>
            </a:r>
            <a:r>
              <a:rPr lang="ja-JP" altLang="en-US" dirty="0"/>
              <a:t>版相当</a:t>
            </a:r>
            <a:endParaRPr lang="en-US" altLang="ja-JP" dirty="0"/>
          </a:p>
          <a:p>
            <a:pPr lvl="1"/>
            <a:r>
              <a:rPr lang="ja-JP" altLang="en-US" dirty="0"/>
              <a:t>数分で利用可能で自動更新</a:t>
            </a:r>
            <a:endParaRPr lang="en-US" altLang="ja-JP" dirty="0"/>
          </a:p>
          <a:p>
            <a:pPr lvl="1"/>
            <a:r>
              <a:rPr lang="ja-JP" altLang="en-US" dirty="0"/>
              <a:t>インフラの変更は最小限</a:t>
            </a:r>
          </a:p>
        </p:txBody>
      </p:sp>
    </p:spTree>
    <p:extLst>
      <p:ext uri="{BB962C8B-B14F-4D97-AF65-F5344CB8AC3E}">
        <p14:creationId xmlns:p14="http://schemas.microsoft.com/office/powerpoint/2010/main" val="153922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500"/>
                                        <p:tgtEl>
                                          <p:spTgt spid="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animEffect transition="in" filter="fade">
                                      <p:cBhvr>
                                        <p:cTn id="4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10;&#10;Description automatically generated">
            <a:extLst>
              <a:ext uri="{FF2B5EF4-FFF2-40B4-BE49-F238E27FC236}">
                <a16:creationId xmlns:a16="http://schemas.microsoft.com/office/drawing/2014/main" id="{94CD383B-3EDA-4F4B-96D0-2C1BC7C35F74}"/>
              </a:ext>
            </a:extLst>
          </p:cNvPr>
          <p:cNvPicPr>
            <a:picLocks noGrp="1" noChangeAspect="1"/>
          </p:cNvPicPr>
          <p:nvPr>
            <p:ph idx="1"/>
          </p:nvPr>
        </p:nvPicPr>
        <p:blipFill rotWithShape="1">
          <a:blip r:embed="rId2"/>
          <a:srcRect l="14881" t="25164" r="11765" b="4331"/>
          <a:stretch/>
        </p:blipFill>
        <p:spPr>
          <a:xfrm>
            <a:off x="3864458" y="850104"/>
            <a:ext cx="7528791" cy="5568708"/>
          </a:xfrm>
        </p:spPr>
      </p:pic>
      <p:pic>
        <p:nvPicPr>
          <p:cNvPr id="7" name="Picture 6" descr="Graphical user interface&#10;&#10;Description automatically generated">
            <a:extLst>
              <a:ext uri="{FF2B5EF4-FFF2-40B4-BE49-F238E27FC236}">
                <a16:creationId xmlns:a16="http://schemas.microsoft.com/office/drawing/2014/main" id="{61CF5CD0-C4BF-4ACE-B7C1-2E822EBE1B98}"/>
              </a:ext>
            </a:extLst>
          </p:cNvPr>
          <p:cNvPicPr>
            <a:picLocks noChangeAspect="1"/>
          </p:cNvPicPr>
          <p:nvPr/>
        </p:nvPicPr>
        <p:blipFill rotWithShape="1">
          <a:blip r:embed="rId3"/>
          <a:srcRect l="31062" t="12282" r="27878" b="11515"/>
          <a:stretch/>
        </p:blipFill>
        <p:spPr>
          <a:xfrm>
            <a:off x="961311" y="1339943"/>
            <a:ext cx="2596607" cy="4818926"/>
          </a:xfrm>
          <a:prstGeom prst="rect">
            <a:avLst/>
          </a:prstGeom>
        </p:spPr>
      </p:pic>
      <p:sp>
        <p:nvSpPr>
          <p:cNvPr id="2" name="Title 1">
            <a:extLst>
              <a:ext uri="{FF2B5EF4-FFF2-40B4-BE49-F238E27FC236}">
                <a16:creationId xmlns:a16="http://schemas.microsoft.com/office/drawing/2014/main" id="{EF899F5C-1A3C-4339-93D0-5470CF4B276C}"/>
              </a:ext>
            </a:extLst>
          </p:cNvPr>
          <p:cNvSpPr>
            <a:spLocks noGrp="1"/>
          </p:cNvSpPr>
          <p:nvPr>
            <p:ph type="title"/>
          </p:nvPr>
        </p:nvSpPr>
        <p:spPr/>
        <p:txBody>
          <a:bodyPr/>
          <a:lstStyle/>
          <a:p>
            <a:r>
              <a:rPr lang="en-US" altLang="ja-JP" dirty="0"/>
              <a:t>HCL Nomad Mobile</a:t>
            </a:r>
            <a:endParaRPr kumimoji="1" lang="ja-JP" altLang="en-US" dirty="0"/>
          </a:p>
        </p:txBody>
      </p:sp>
    </p:spTree>
    <p:extLst>
      <p:ext uri="{BB962C8B-B14F-4D97-AF65-F5344CB8AC3E}">
        <p14:creationId xmlns:p14="http://schemas.microsoft.com/office/powerpoint/2010/main" val="374043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A0E888-85D0-4A16-B385-BDE23FAEDA47}"/>
              </a:ext>
            </a:extLst>
          </p:cNvPr>
          <p:cNvSpPr>
            <a:spLocks noGrp="1"/>
          </p:cNvSpPr>
          <p:nvPr>
            <p:ph type="body" sz="quarter" idx="10"/>
          </p:nvPr>
        </p:nvSpPr>
        <p:spPr/>
        <p:txBody>
          <a:bodyPr/>
          <a:lstStyle/>
          <a:p>
            <a:r>
              <a:rPr lang="ja-JP" altLang="en-US" dirty="0"/>
              <a:t>新バージョンの価値</a:t>
            </a:r>
            <a:endParaRPr lang="en-US" altLang="ja-JP" dirty="0"/>
          </a:p>
          <a:p>
            <a:r>
              <a:rPr lang="en-US" altLang="ja-JP" dirty="0"/>
              <a:t>2. </a:t>
            </a:r>
            <a:r>
              <a:rPr lang="ja-JP" altLang="en-US" dirty="0"/>
              <a:t>インストール不要な</a:t>
            </a:r>
            <a:r>
              <a:rPr lang="en-US" altLang="ja-JP" dirty="0"/>
              <a:t>Notes</a:t>
            </a:r>
          </a:p>
          <a:p>
            <a:endParaRPr lang="en-US" altLang="ja-JP" dirty="0"/>
          </a:p>
        </p:txBody>
      </p:sp>
    </p:spTree>
    <p:extLst>
      <p:ext uri="{BB962C8B-B14F-4D97-AF65-F5344CB8AC3E}">
        <p14:creationId xmlns:p14="http://schemas.microsoft.com/office/powerpoint/2010/main" val="425044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98CDADC-FEEF-40EF-8C4C-A61592FA8F99}"/>
              </a:ext>
            </a:extLst>
          </p:cNvPr>
          <p:cNvSpPr>
            <a:spLocks noGrp="1"/>
          </p:cNvSpPr>
          <p:nvPr>
            <p:ph type="title"/>
          </p:nvPr>
        </p:nvSpPr>
        <p:spPr/>
        <p:txBody>
          <a:bodyPr/>
          <a:lstStyle/>
          <a:p>
            <a:r>
              <a:rPr lang="en-US" altLang="ja-JP" dirty="0"/>
              <a:t>HCL Nomad Web</a:t>
            </a:r>
            <a:endParaRPr lang="ja-JP" altLang="en-US" dirty="0"/>
          </a:p>
        </p:txBody>
      </p:sp>
      <p:sp>
        <p:nvSpPr>
          <p:cNvPr id="4" name="Content Placeholder 3">
            <a:extLst>
              <a:ext uri="{FF2B5EF4-FFF2-40B4-BE49-F238E27FC236}">
                <a16:creationId xmlns:a16="http://schemas.microsoft.com/office/drawing/2014/main" id="{A2E1CD0D-C17F-4D78-AC86-803302ACF65F}"/>
              </a:ext>
            </a:extLst>
          </p:cNvPr>
          <p:cNvSpPr>
            <a:spLocks noGrp="1"/>
          </p:cNvSpPr>
          <p:nvPr>
            <p:ph idx="1"/>
          </p:nvPr>
        </p:nvSpPr>
        <p:spPr/>
        <p:txBody>
          <a:bodyPr>
            <a:normAutofit/>
          </a:bodyPr>
          <a:lstStyle/>
          <a:p>
            <a:pPr>
              <a:spcAft>
                <a:spcPts val="1200"/>
              </a:spcAft>
            </a:pPr>
            <a:r>
              <a:rPr lang="en-US" altLang="ja-JP" dirty="0"/>
              <a:t>PC</a:t>
            </a:r>
            <a:r>
              <a:rPr lang="ja-JP" altLang="en-US" dirty="0"/>
              <a:t>用 ブラウザーで動作する </a:t>
            </a:r>
            <a:r>
              <a:rPr lang="en-US" altLang="ja-JP" dirty="0"/>
              <a:t>Notes </a:t>
            </a:r>
            <a:r>
              <a:rPr lang="ja-JP" altLang="en-US" dirty="0"/>
              <a:t>クライアント</a:t>
            </a:r>
            <a:endParaRPr lang="en-US" altLang="ja-JP" dirty="0"/>
          </a:p>
          <a:p>
            <a:pPr lvl="1"/>
            <a:r>
              <a:rPr lang="en-US" altLang="ja-JP" dirty="0"/>
              <a:t>Chrome/Firefox/Edge</a:t>
            </a:r>
            <a:r>
              <a:rPr lang="ja-JP" altLang="en-US" dirty="0"/>
              <a:t>上で動作</a:t>
            </a:r>
            <a:endParaRPr lang="en-US" altLang="ja-JP" dirty="0"/>
          </a:p>
          <a:p>
            <a:pPr lvl="1"/>
            <a:r>
              <a:rPr lang="ja-JP" altLang="en-US" dirty="0"/>
              <a:t>インストール不要、自動更新</a:t>
            </a:r>
            <a:endParaRPr lang="en-US" altLang="ja-JP" dirty="0"/>
          </a:p>
          <a:p>
            <a:pPr lvl="1"/>
            <a:r>
              <a:rPr lang="en-US" altLang="ja-JP" dirty="0"/>
              <a:t>Notes ID </a:t>
            </a:r>
            <a:r>
              <a:rPr lang="ja-JP" altLang="en-US" dirty="0"/>
              <a:t>で暗号化</a:t>
            </a:r>
            <a:endParaRPr lang="en-US" altLang="ja-JP" dirty="0"/>
          </a:p>
          <a:p>
            <a:pPr lvl="1"/>
            <a:r>
              <a:rPr lang="ja-JP" altLang="en-US" dirty="0"/>
              <a:t>ローカルレプリカ</a:t>
            </a:r>
            <a:endParaRPr lang="en-US" altLang="ja-JP" dirty="0"/>
          </a:p>
          <a:p>
            <a:pPr lvl="1"/>
            <a:r>
              <a:rPr lang="ja-JP" altLang="en-US" dirty="0"/>
              <a:t>アプリ修正不要で動作</a:t>
            </a:r>
            <a:endParaRPr lang="en-US" altLang="ja-JP" dirty="0"/>
          </a:p>
          <a:p>
            <a:pPr lvl="1"/>
            <a:r>
              <a:rPr lang="en-US" altLang="ja-JP" dirty="0"/>
              <a:t>Notes Basic</a:t>
            </a:r>
          </a:p>
          <a:p>
            <a:pPr lvl="1"/>
            <a:r>
              <a:rPr lang="ja-JP" altLang="en-US" dirty="0"/>
              <a:t>インフラの変更は最小限</a:t>
            </a:r>
            <a:endParaRPr lang="en-US" altLang="ja-JP" dirty="0"/>
          </a:p>
          <a:p>
            <a:pPr lvl="1"/>
            <a:r>
              <a:rPr lang="ja-JP" altLang="en-US" dirty="0"/>
              <a:t>メールも利用可能</a:t>
            </a:r>
            <a:endParaRPr lang="en-US" altLang="ja-JP" dirty="0"/>
          </a:p>
          <a:p>
            <a:pPr lvl="1"/>
            <a:r>
              <a:rPr lang="ja-JP" altLang="en-US" dirty="0"/>
              <a:t>「アプリ」として</a:t>
            </a:r>
            <a:r>
              <a:rPr lang="en-US" altLang="ja-JP" dirty="0"/>
              <a:t>OS</a:t>
            </a:r>
            <a:r>
              <a:rPr lang="ja-JP" altLang="en-US" dirty="0"/>
              <a:t>に登録可能</a:t>
            </a:r>
          </a:p>
        </p:txBody>
      </p:sp>
      <p:pic>
        <p:nvPicPr>
          <p:cNvPr id="5" name="Picture 4" descr="Graphical user interface&#10;&#10;Description automatically generated">
            <a:extLst>
              <a:ext uri="{FF2B5EF4-FFF2-40B4-BE49-F238E27FC236}">
                <a16:creationId xmlns:a16="http://schemas.microsoft.com/office/drawing/2014/main" id="{4345A0A7-EB0E-44D9-8DE2-EB6684936888}"/>
              </a:ext>
            </a:extLst>
          </p:cNvPr>
          <p:cNvPicPr>
            <a:picLocks noChangeAspect="1"/>
          </p:cNvPicPr>
          <p:nvPr/>
        </p:nvPicPr>
        <p:blipFill rotWithShape="1">
          <a:blip r:embed="rId3"/>
          <a:srcRect l="48250"/>
          <a:stretch/>
        </p:blipFill>
        <p:spPr>
          <a:xfrm>
            <a:off x="5570640" y="2449895"/>
            <a:ext cx="6309360" cy="3850105"/>
          </a:xfrm>
          <a:prstGeom prst="rect">
            <a:avLst/>
          </a:prstGeom>
        </p:spPr>
      </p:pic>
      <p:pic>
        <p:nvPicPr>
          <p:cNvPr id="7" name="Picture 6" descr="Graphical user interface, text&#10;&#10;Description automatically generated">
            <a:extLst>
              <a:ext uri="{FF2B5EF4-FFF2-40B4-BE49-F238E27FC236}">
                <a16:creationId xmlns:a16="http://schemas.microsoft.com/office/drawing/2014/main" id="{C8735F69-5C2B-4CEB-9B88-E522991F5D79}"/>
              </a:ext>
            </a:extLst>
          </p:cNvPr>
          <p:cNvPicPr>
            <a:picLocks noChangeAspect="1"/>
          </p:cNvPicPr>
          <p:nvPr/>
        </p:nvPicPr>
        <p:blipFill>
          <a:blip r:embed="rId4"/>
          <a:stretch>
            <a:fillRect/>
          </a:stretch>
        </p:blipFill>
        <p:spPr>
          <a:xfrm>
            <a:off x="8012850" y="4584230"/>
            <a:ext cx="3867150" cy="1695450"/>
          </a:xfrm>
          <a:prstGeom prst="rect">
            <a:avLst/>
          </a:prstGeom>
        </p:spPr>
      </p:pic>
    </p:spTree>
    <p:extLst>
      <p:ext uri="{BB962C8B-B14F-4D97-AF65-F5344CB8AC3E}">
        <p14:creationId xmlns:p14="http://schemas.microsoft.com/office/powerpoint/2010/main" val="3480861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fade">
                                      <p:cBhvr>
                                        <p:cTn id="5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13E95F-05A7-0663-1307-ED2867730020}"/>
              </a:ext>
            </a:extLst>
          </p:cNvPr>
          <p:cNvSpPr>
            <a:spLocks noGrp="1"/>
          </p:cNvSpPr>
          <p:nvPr>
            <p:ph type="title"/>
          </p:nvPr>
        </p:nvSpPr>
        <p:spPr>
          <a:xfrm>
            <a:off x="360000" y="360000"/>
            <a:ext cx="11832000" cy="720000"/>
          </a:xfrm>
        </p:spPr>
        <p:txBody>
          <a:bodyPr>
            <a:normAutofit fontScale="90000"/>
          </a:bodyPr>
          <a:lstStyle/>
          <a:p>
            <a:r>
              <a:rPr lang="en-US" altLang="ja-JP" sz="1800" dirty="0">
                <a:solidFill>
                  <a:srgbClr val="0066B3"/>
                </a:solidFill>
              </a:rPr>
              <a:t>Notes/Domino V9.0.x, V10.0.x </a:t>
            </a:r>
            <a:r>
              <a:rPr lang="ja-JP" altLang="en-US" sz="1800" dirty="0">
                <a:solidFill>
                  <a:srgbClr val="0066B3"/>
                </a:solidFill>
              </a:rPr>
              <a:t>ご利用中のお客様が</a:t>
            </a:r>
            <a:br>
              <a:rPr lang="en-US" altLang="ja-JP" dirty="0">
                <a:solidFill>
                  <a:srgbClr val="0066B3"/>
                </a:solidFill>
              </a:rPr>
            </a:br>
            <a:r>
              <a:rPr lang="en-US" altLang="ja-JP" dirty="0">
                <a:solidFill>
                  <a:srgbClr val="0066B3"/>
                </a:solidFill>
              </a:rPr>
              <a:t>Nomad Mobile/Web</a:t>
            </a:r>
            <a:r>
              <a:rPr lang="ja-JP" altLang="en-US" dirty="0">
                <a:solidFill>
                  <a:srgbClr val="0066B3"/>
                </a:solidFill>
              </a:rPr>
              <a:t>を利用するには？</a:t>
            </a:r>
            <a:endParaRPr kumimoji="1" lang="ja-JP" altLang="en-US" dirty="0"/>
          </a:p>
        </p:txBody>
      </p:sp>
      <p:sp>
        <p:nvSpPr>
          <p:cNvPr id="3" name="コンテンツ プレースホルダー 2">
            <a:extLst>
              <a:ext uri="{FF2B5EF4-FFF2-40B4-BE49-F238E27FC236}">
                <a16:creationId xmlns:a16="http://schemas.microsoft.com/office/drawing/2014/main" id="{2D66FE8B-59B2-6EC6-C654-8548237C209D}"/>
              </a:ext>
            </a:extLst>
          </p:cNvPr>
          <p:cNvSpPr>
            <a:spLocks noGrp="1"/>
          </p:cNvSpPr>
          <p:nvPr>
            <p:ph idx="1"/>
          </p:nvPr>
        </p:nvSpPr>
        <p:spPr>
          <a:xfrm>
            <a:off x="360000" y="1260000"/>
            <a:ext cx="11520000" cy="1040413"/>
          </a:xfrm>
        </p:spPr>
        <p:txBody>
          <a:bodyPr>
            <a:spAutoFit/>
          </a:bodyPr>
          <a:lstStyle/>
          <a:p>
            <a:r>
              <a:rPr kumimoji="1" lang="ja-JP" altLang="en-US" dirty="0"/>
              <a:t>必要なライセンス</a:t>
            </a:r>
            <a:r>
              <a:rPr kumimoji="1" lang="en-US" altLang="ja-JP" dirty="0"/>
              <a:t>: </a:t>
            </a:r>
            <a:r>
              <a:rPr kumimoji="1" lang="ja-JP" altLang="en-US" dirty="0"/>
              <a:t>有効なライセンス＆ソフトウェア保守</a:t>
            </a:r>
            <a:r>
              <a:rPr kumimoji="1" lang="en-US" altLang="ja-JP" dirty="0"/>
              <a:t>(S&amp;S) </a:t>
            </a:r>
            <a:r>
              <a:rPr kumimoji="1" lang="ja-JP" altLang="en-US" dirty="0"/>
              <a:t>または 期限付ライセンスの契約</a:t>
            </a:r>
            <a:endParaRPr kumimoji="1" lang="en-US" altLang="ja-JP" dirty="0"/>
          </a:p>
          <a:p>
            <a:r>
              <a:rPr kumimoji="1" lang="ja-JP" altLang="en-US" dirty="0"/>
              <a:t>環境</a:t>
            </a:r>
            <a:r>
              <a:rPr kumimoji="1" lang="en-US" altLang="ja-JP" dirty="0"/>
              <a:t>: Domino V12.0.x</a:t>
            </a:r>
          </a:p>
          <a:p>
            <a:pPr lvl="2"/>
            <a:endParaRPr lang="en-US" altLang="ja-JP" dirty="0"/>
          </a:p>
        </p:txBody>
      </p:sp>
      <p:sp>
        <p:nvSpPr>
          <p:cNvPr id="4" name="コンテンツ プレースホルダー 2">
            <a:extLst>
              <a:ext uri="{FF2B5EF4-FFF2-40B4-BE49-F238E27FC236}">
                <a16:creationId xmlns:a16="http://schemas.microsoft.com/office/drawing/2014/main" id="{C60C5123-7A50-0A35-383E-DB7FB320BC8F}"/>
              </a:ext>
            </a:extLst>
          </p:cNvPr>
          <p:cNvSpPr txBox="1">
            <a:spLocks/>
          </p:cNvSpPr>
          <p:nvPr/>
        </p:nvSpPr>
        <p:spPr>
          <a:xfrm>
            <a:off x="474638" y="2092961"/>
            <a:ext cx="11242724" cy="4013200"/>
          </a:xfrm>
          <a:prstGeom prst="rect">
            <a:avLst/>
          </a:prstGeom>
          <a:ln w="19050">
            <a:solidFill>
              <a:schemeClr val="tx1">
                <a:lumMod val="50000"/>
                <a:lumOff val="50000"/>
              </a:schemeClr>
            </a:solidFill>
          </a:ln>
        </p:spPr>
        <p:txBody>
          <a:bodyPr vert="horz" lIns="72000" tIns="36000" rIns="72000" bIns="36000" rtlCol="0">
            <a:noAutofit/>
          </a:bodyPr>
          <a:lstStyle>
            <a:lvl1pPr marL="0" indent="0" algn="l" defTabSz="914411" rtl="0" eaLnBrk="1" latinLnBrk="0" hangingPunct="1">
              <a:lnSpc>
                <a:spcPct val="110000"/>
              </a:lnSpc>
              <a:spcBef>
                <a:spcPts val="300"/>
              </a:spcBef>
              <a:spcAft>
                <a:spcPts val="0"/>
              </a:spcAft>
              <a:buClr>
                <a:schemeClr val="accent3"/>
              </a:buClr>
              <a:buFont typeface="Arial" panose="020B0604020202020204" pitchFamily="34" charset="0"/>
              <a:buNone/>
              <a:defRPr kumimoji="1" sz="1801" b="1" i="0" kern="1200" spc="0">
                <a:solidFill>
                  <a:schemeClr val="tx1"/>
                </a:solidFill>
                <a:latin typeface="メイリオ" panose="020B0604030504040204" pitchFamily="50" charset="-128"/>
                <a:ea typeface="メイリオ" panose="020B0604030504040204" pitchFamily="50" charset="-128"/>
                <a:cs typeface="+mn-cs"/>
              </a:defRPr>
            </a:lvl1pPr>
            <a:lvl2pPr marL="11113" indent="0" algn="l" defTabSz="914411" rtl="0" eaLnBrk="1" latinLnBrk="0" hangingPunct="1">
              <a:lnSpc>
                <a:spcPct val="110000"/>
              </a:lnSpc>
              <a:spcBef>
                <a:spcPts val="300"/>
              </a:spcBef>
              <a:spcAft>
                <a:spcPts val="0"/>
              </a:spcAft>
              <a:buClr>
                <a:schemeClr val="accent3"/>
              </a:buClr>
              <a:buFont typeface="Arial" panose="020B0604020202020204" pitchFamily="34" charset="0"/>
              <a:buNone/>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2pPr>
            <a:lvl3pPr marL="273054" indent="-228604" algn="l" defTabSz="914411" rtl="0" eaLnBrk="1" latinLnBrk="0" hangingPunct="1">
              <a:lnSpc>
                <a:spcPct val="110000"/>
              </a:lnSpc>
              <a:spcBef>
                <a:spcPts val="300"/>
              </a:spcBef>
              <a:spcAft>
                <a:spcPts val="0"/>
              </a:spcAft>
              <a:buClr>
                <a:schemeClr val="accent3"/>
              </a:buClr>
              <a:buFont typeface="Wingdings" pitchFamily="2" charset="2"/>
              <a:buChar char="n"/>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3pPr>
            <a:lvl4pPr marL="273054" indent="-261941" algn="l" defTabSz="914411" rtl="0" eaLnBrk="1" latinLnBrk="0" hangingPunct="1">
              <a:lnSpc>
                <a:spcPct val="110000"/>
              </a:lnSpc>
              <a:spcBef>
                <a:spcPts val="300"/>
              </a:spcBef>
              <a:spcAft>
                <a:spcPts val="0"/>
              </a:spcAft>
              <a:buClr>
                <a:schemeClr val="accent3"/>
              </a:buClr>
              <a:buFont typeface="Zapf Dingbats"/>
              <a:buChar char="➔"/>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4pPr>
            <a:lvl5pPr marL="273054" indent="0" algn="l" defTabSz="914411" rtl="0" eaLnBrk="1" latinLnBrk="0" hangingPunct="1">
              <a:lnSpc>
                <a:spcPct val="110000"/>
              </a:lnSpc>
              <a:spcBef>
                <a:spcPts val="300"/>
              </a:spcBef>
              <a:spcAft>
                <a:spcPts val="0"/>
              </a:spcAft>
              <a:buClr>
                <a:schemeClr val="accent3"/>
              </a:buClr>
              <a:buFont typeface="システムフォント（レギュラー）"/>
              <a:buNone/>
              <a:tabLst/>
              <a:defRPr kumimoji="1" sz="1401" b="0" i="0" kern="1200" spc="0">
                <a:solidFill>
                  <a:schemeClr val="tx1"/>
                </a:solidFill>
                <a:latin typeface="メイリオ" panose="020B0604030504040204" pitchFamily="50" charset="-128"/>
                <a:ea typeface="メイリオ" panose="020B0604030504040204" pitchFamily="50" charset="-128"/>
                <a:cs typeface="+mn-cs"/>
              </a:defRPr>
            </a:lvl5pPr>
            <a:lvl6pPr marL="490545" indent="-217491" algn="l" defTabSz="914411" rtl="0" eaLnBrk="1" latinLnBrk="0" hangingPunct="1">
              <a:lnSpc>
                <a:spcPct val="110000"/>
              </a:lnSpc>
              <a:spcBef>
                <a:spcPts val="300"/>
              </a:spcBef>
              <a:spcAft>
                <a:spcPts val="0"/>
              </a:spcAft>
              <a:buClr>
                <a:schemeClr val="accent3"/>
              </a:buClr>
              <a:buFont typeface="Wingdings" pitchFamily="2" charset="2"/>
              <a:buChar char="p"/>
              <a:tabLst/>
              <a:defRPr kumimoji="1" sz="1401" b="0" i="0" kern="1200" spc="0">
                <a:solidFill>
                  <a:schemeClr val="tx1"/>
                </a:solidFill>
                <a:latin typeface="メイリオ" panose="020B0604030504040204" pitchFamily="50" charset="-128"/>
                <a:ea typeface="メイリオ" panose="020B0604030504040204" pitchFamily="50" charset="-128"/>
                <a:cs typeface="+mn-cs"/>
              </a:defRPr>
            </a:lvl6pPr>
            <a:lvl7pPr marL="490545" indent="-217491" algn="l" defTabSz="914411" rtl="0" eaLnBrk="1" latinLnBrk="0" hangingPunct="1">
              <a:lnSpc>
                <a:spcPct val="110000"/>
              </a:lnSpc>
              <a:spcBef>
                <a:spcPts val="300"/>
              </a:spcBef>
              <a:spcAft>
                <a:spcPts val="0"/>
              </a:spcAft>
              <a:buClr>
                <a:schemeClr val="accent3"/>
              </a:buClr>
              <a:buFont typeface="Wingdings" pitchFamily="2" charset="2"/>
              <a:buChar char="ü"/>
              <a:tabLst/>
              <a:defRPr kumimoji="1" sz="1401" b="0" i="0" kern="1200" spc="0">
                <a:solidFill>
                  <a:schemeClr val="tx1"/>
                </a:solidFill>
                <a:latin typeface="メイリオ" panose="020B0604030504040204" pitchFamily="50" charset="-128"/>
                <a:ea typeface="メイリオ" panose="020B0604030504040204" pitchFamily="50" charset="-128"/>
                <a:cs typeface="+mn-cs"/>
              </a:defRPr>
            </a:lvl7pPr>
            <a:lvl8pPr marL="490545" indent="-266704" algn="l" defTabSz="914411" rtl="0" eaLnBrk="1" latinLnBrk="0" hangingPunct="1">
              <a:lnSpc>
                <a:spcPct val="110000"/>
              </a:lnSpc>
              <a:spcBef>
                <a:spcPts val="300"/>
              </a:spcBef>
              <a:spcAft>
                <a:spcPts val="0"/>
              </a:spcAft>
              <a:buClr>
                <a:schemeClr val="accent3"/>
              </a:buClr>
              <a:buFont typeface="システムフォント（レギュラー）"/>
              <a:buChar char="→"/>
              <a:tabLst/>
              <a:defRPr kumimoji="1" sz="1401" b="0" i="0" kern="1200" spc="0">
                <a:solidFill>
                  <a:schemeClr val="tx1"/>
                </a:solidFill>
                <a:latin typeface="メイリオ" panose="020B0604030504040204" pitchFamily="50" charset="-128"/>
                <a:ea typeface="メイリオ" panose="020B0604030504040204" pitchFamily="50" charset="-128"/>
                <a:cs typeface="+mn-cs"/>
              </a:defRPr>
            </a:lvl8pPr>
            <a:lvl9pPr marL="677872" indent="-187327" algn="l" defTabSz="914411" rtl="0" eaLnBrk="1" latinLnBrk="0" hangingPunct="1">
              <a:lnSpc>
                <a:spcPct val="110000"/>
              </a:lnSpc>
              <a:spcBef>
                <a:spcPts val="300"/>
              </a:spcBef>
              <a:spcAft>
                <a:spcPts val="0"/>
              </a:spcAft>
              <a:buClr>
                <a:schemeClr val="accent1"/>
              </a:buClr>
              <a:buFont typeface=".Lucida Grande UI Regular"/>
              <a:buChar char="※"/>
              <a:tabLst/>
              <a:defRPr kumimoji="1" sz="1100" b="0" i="0" kern="1200" spc="0">
                <a:solidFill>
                  <a:schemeClr val="tx1"/>
                </a:solidFill>
                <a:latin typeface="メイリオ" panose="020B0604030504040204" pitchFamily="50" charset="-128"/>
                <a:ea typeface="メイリオ" panose="020B0604030504040204" pitchFamily="50" charset="-128"/>
                <a:cs typeface="+mn-cs"/>
              </a:defRPr>
            </a:lvl9pPr>
          </a:lstStyle>
          <a:p>
            <a:r>
              <a:rPr lang="ja-JP" altLang="en-US" sz="1800" spc="-30" dirty="0">
                <a:latin typeface="BIZ UDPゴシック" panose="020B0400000000000000" pitchFamily="50" charset="-128"/>
                <a:ea typeface="BIZ UDPゴシック" panose="020B0400000000000000" pitchFamily="50" charset="-128"/>
              </a:rPr>
              <a:t>ライセンス</a:t>
            </a:r>
            <a:endParaRPr lang="en-US" altLang="ja-JP" sz="1800" spc="-30" dirty="0">
              <a:latin typeface="BIZ UDPゴシック" panose="020B0400000000000000" pitchFamily="50" charset="-128"/>
              <a:ea typeface="BIZ UDPゴシック" panose="020B0400000000000000" pitchFamily="50" charset="-128"/>
            </a:endParaRPr>
          </a:p>
          <a:p>
            <a:pPr lvl="2"/>
            <a:r>
              <a:rPr lang="ja-JP" altLang="en-US" sz="1800" spc="-30" dirty="0">
                <a:latin typeface="BIZ UDPゴシック" panose="020B0400000000000000" pitchFamily="50" charset="-128"/>
                <a:ea typeface="BIZ UDPゴシック" panose="020B0400000000000000" pitchFamily="50" charset="-128"/>
              </a:rPr>
              <a:t>有効な永続型ライセンスとソフトウェア保守</a:t>
            </a:r>
            <a:r>
              <a:rPr lang="en-US" altLang="ja-JP" sz="1800" spc="-30" dirty="0">
                <a:latin typeface="BIZ UDPゴシック" panose="020B0400000000000000" pitchFamily="50" charset="-128"/>
                <a:ea typeface="BIZ UDPゴシック" panose="020B0400000000000000" pitchFamily="50" charset="-128"/>
              </a:rPr>
              <a:t>(S&amp;S)</a:t>
            </a:r>
            <a:r>
              <a:rPr lang="ja-JP" altLang="en-US" sz="1800" spc="-30" dirty="0">
                <a:latin typeface="BIZ UDPゴシック" panose="020B0400000000000000" pitchFamily="50" charset="-128"/>
                <a:ea typeface="BIZ UDPゴシック" panose="020B0400000000000000" pitchFamily="50" charset="-128"/>
              </a:rPr>
              <a:t>を保有、または期限付ライセンスを保有している場合</a:t>
            </a:r>
            <a:endParaRPr lang="en-US" altLang="ja-JP" sz="1800" spc="-30" dirty="0">
              <a:latin typeface="BIZ UDPゴシック" panose="020B0400000000000000" pitchFamily="50" charset="-128"/>
              <a:ea typeface="BIZ UDPゴシック" panose="020B0400000000000000" pitchFamily="50" charset="-128"/>
            </a:endParaRPr>
          </a:p>
          <a:p>
            <a:pPr marL="357188" lvl="7" indent="-133350">
              <a:spcAft>
                <a:spcPts val="1200"/>
              </a:spcAft>
            </a:pPr>
            <a:r>
              <a:rPr lang="en-US" altLang="ja-JP" sz="1800" spc="-30" dirty="0">
                <a:latin typeface="BIZ UDPゴシック" panose="020B0400000000000000" pitchFamily="50" charset="-128"/>
                <a:ea typeface="BIZ UDPゴシック" panose="020B0400000000000000" pitchFamily="50" charset="-128"/>
              </a:rPr>
              <a:t>Notes/Domino V12</a:t>
            </a:r>
            <a:r>
              <a:rPr lang="ja-JP" altLang="en-US" sz="1800" spc="-30" dirty="0">
                <a:latin typeface="BIZ UDPゴシック" panose="020B0400000000000000" pitchFamily="50" charset="-128"/>
                <a:ea typeface="BIZ UDPゴシック" panose="020B0400000000000000" pitchFamily="50" charset="-128"/>
              </a:rPr>
              <a:t> と </a:t>
            </a:r>
            <a:r>
              <a:rPr lang="en-US" altLang="ja-JP" sz="1800" spc="-30" dirty="0">
                <a:latin typeface="BIZ UDPゴシック" panose="020B0400000000000000" pitchFamily="50" charset="-128"/>
                <a:ea typeface="BIZ UDPゴシック" panose="020B0400000000000000" pitchFamily="50" charset="-128"/>
              </a:rPr>
              <a:t>Nomad </a:t>
            </a:r>
            <a:r>
              <a:rPr lang="ja-JP" altLang="en-US" sz="1800" spc="-30" dirty="0">
                <a:latin typeface="BIZ UDPゴシック" panose="020B0400000000000000" pitchFamily="50" charset="-128"/>
                <a:ea typeface="BIZ UDPゴシック" panose="020B0400000000000000" pitchFamily="50" charset="-128"/>
              </a:rPr>
              <a:t>をご利用いただけます</a:t>
            </a:r>
            <a:endParaRPr lang="en-US" altLang="ja-JP" sz="1800" spc="-30" dirty="0">
              <a:latin typeface="BIZ UDPゴシック" panose="020B0400000000000000" pitchFamily="50" charset="-128"/>
              <a:ea typeface="BIZ UDPゴシック" panose="020B0400000000000000" pitchFamily="50" charset="-128"/>
            </a:endParaRPr>
          </a:p>
          <a:p>
            <a:pPr marL="544515" lvl="8" indent="-133350"/>
            <a:r>
              <a:rPr lang="ja-JP" altLang="en-US" sz="1800" spc="-30" dirty="0">
                <a:latin typeface="BIZ UDPゴシック" panose="020B0400000000000000" pitchFamily="50" charset="-128"/>
                <a:ea typeface="BIZ UDPゴシック" panose="020B0400000000000000" pitchFamily="50" charset="-128"/>
              </a:rPr>
              <a:t>永続型ライセンス体系でご契約いただいている場合はご契約中のライセンスをご確認の上お問い合わせください </a:t>
            </a:r>
            <a:r>
              <a:rPr lang="en-US" altLang="ja-JP" sz="1800" spc="-30" dirty="0">
                <a:latin typeface="BIZ UDPゴシック" panose="020B0400000000000000" pitchFamily="50" charset="-128"/>
                <a:ea typeface="BIZ UDPゴシック" panose="020B0400000000000000" pitchFamily="50" charset="-128"/>
              </a:rPr>
              <a:t>(</a:t>
            </a:r>
            <a:r>
              <a:rPr lang="ja-JP" altLang="en-US" sz="1800" spc="-30" dirty="0">
                <a:latin typeface="BIZ UDPゴシック" panose="020B0400000000000000" pitchFamily="50" charset="-128"/>
                <a:ea typeface="BIZ UDPゴシック" panose="020B0400000000000000" pitchFamily="50" charset="-128"/>
              </a:rPr>
              <a:t>ライセンスの種類により、一部 </a:t>
            </a:r>
            <a:r>
              <a:rPr lang="en-US" altLang="ja-JP" sz="1800" spc="-30" dirty="0">
                <a:latin typeface="BIZ UDPゴシック" panose="020B0400000000000000" pitchFamily="50" charset="-128"/>
                <a:ea typeface="BIZ UDPゴシック" panose="020B0400000000000000" pitchFamily="50" charset="-128"/>
              </a:rPr>
              <a:t>Nomad Web </a:t>
            </a:r>
            <a:r>
              <a:rPr lang="ja-JP" altLang="en-US" sz="1800" spc="-30" dirty="0">
                <a:latin typeface="BIZ UDPゴシック" panose="020B0400000000000000" pitchFamily="50" charset="-128"/>
                <a:ea typeface="BIZ UDPゴシック" panose="020B0400000000000000" pitchFamily="50" charset="-128"/>
              </a:rPr>
              <a:t>が利用できない場合などがありますが、期限付ライセンスへの切り替えなどが可能です</a:t>
            </a:r>
            <a:r>
              <a:rPr lang="en-US" altLang="ja-JP" sz="1800" spc="-30" dirty="0">
                <a:latin typeface="BIZ UDPゴシック" panose="020B0400000000000000" pitchFamily="50" charset="-128"/>
                <a:ea typeface="BIZ UDPゴシック" panose="020B0400000000000000" pitchFamily="50" charset="-128"/>
              </a:rPr>
              <a:t>)</a:t>
            </a:r>
          </a:p>
          <a:p>
            <a:pPr lvl="2"/>
            <a:endParaRPr lang="en-US" altLang="ja-JP" sz="1800" spc="-30" dirty="0">
              <a:latin typeface="BIZ UDPゴシック" panose="020B0400000000000000" pitchFamily="50" charset="-128"/>
              <a:ea typeface="BIZ UDPゴシック" panose="020B0400000000000000" pitchFamily="50" charset="-128"/>
            </a:endParaRPr>
          </a:p>
          <a:p>
            <a:pPr lvl="2"/>
            <a:r>
              <a:rPr lang="ja-JP" altLang="en-US" sz="1800" spc="-30" dirty="0">
                <a:latin typeface="BIZ UDPゴシック" panose="020B0400000000000000" pitchFamily="50" charset="-128"/>
                <a:ea typeface="BIZ UDPゴシック" panose="020B0400000000000000" pitchFamily="50" charset="-128"/>
              </a:rPr>
              <a:t>有効な保守契約がない</a:t>
            </a:r>
            <a:r>
              <a:rPr lang="en-US" altLang="ja-JP" sz="1800" spc="-30" dirty="0">
                <a:latin typeface="BIZ UDPゴシック" panose="020B0400000000000000" pitchFamily="50" charset="-128"/>
                <a:ea typeface="BIZ UDPゴシック" panose="020B0400000000000000" pitchFamily="50" charset="-128"/>
              </a:rPr>
              <a:t>(</a:t>
            </a:r>
            <a:r>
              <a:rPr lang="ja-JP" altLang="en-US" sz="1800" spc="-30" dirty="0">
                <a:latin typeface="BIZ UDPゴシック" panose="020B0400000000000000" pitchFamily="50" charset="-128"/>
                <a:ea typeface="BIZ UDPゴシック" panose="020B0400000000000000" pitchFamily="50" charset="-128"/>
              </a:rPr>
              <a:t>満了済み</a:t>
            </a:r>
            <a:r>
              <a:rPr lang="en-US" altLang="ja-JP" sz="1800" spc="-30" dirty="0">
                <a:latin typeface="BIZ UDPゴシック" panose="020B0400000000000000" pitchFamily="50" charset="-128"/>
                <a:ea typeface="BIZ UDPゴシック" panose="020B0400000000000000" pitchFamily="50" charset="-128"/>
              </a:rPr>
              <a:t>)</a:t>
            </a:r>
            <a:r>
              <a:rPr lang="ja-JP" altLang="en-US" sz="1800" spc="-30" dirty="0">
                <a:latin typeface="BIZ UDPゴシック" panose="020B0400000000000000" pitchFamily="50" charset="-128"/>
                <a:ea typeface="BIZ UDPゴシック" panose="020B0400000000000000" pitchFamily="50" charset="-128"/>
              </a:rPr>
              <a:t>の場合</a:t>
            </a:r>
            <a:endParaRPr lang="en-US" altLang="ja-JP" sz="1800" spc="-30" dirty="0">
              <a:latin typeface="BIZ UDPゴシック" panose="020B0400000000000000" pitchFamily="50" charset="-128"/>
              <a:ea typeface="BIZ UDPゴシック" panose="020B0400000000000000" pitchFamily="50" charset="-128"/>
            </a:endParaRPr>
          </a:p>
          <a:p>
            <a:pPr marL="357188" lvl="7" indent="-133350"/>
            <a:r>
              <a:rPr lang="ja-JP" altLang="en-US" sz="1800" spc="-30" dirty="0">
                <a:latin typeface="BIZ UDPゴシック" panose="020B0400000000000000" pitchFamily="50" charset="-128"/>
                <a:ea typeface="BIZ UDPゴシック" panose="020B0400000000000000" pitchFamily="50" charset="-128"/>
              </a:rPr>
              <a:t>サーバー構成や契約履歴の管理が不要な「ユーザー数」のみの「期限付ライセンス」をご契約ください</a:t>
            </a:r>
            <a:endParaRPr lang="en-US" altLang="ja-JP" sz="1800" spc="-30" dirty="0">
              <a:latin typeface="BIZ UDPゴシック" panose="020B0400000000000000" pitchFamily="50" charset="-128"/>
              <a:ea typeface="BIZ UDPゴシック" panose="020B0400000000000000" pitchFamily="50" charset="-128"/>
            </a:endParaRPr>
          </a:p>
          <a:p>
            <a:pPr marL="357188" lvl="7" indent="-133350"/>
            <a:endParaRPr lang="en-US" altLang="ja-JP" sz="1800" spc="-30" dirty="0">
              <a:latin typeface="BIZ UDPゴシック" panose="020B0400000000000000" pitchFamily="50" charset="-128"/>
              <a:ea typeface="BIZ UDPゴシック" panose="020B0400000000000000" pitchFamily="50" charset="-128"/>
            </a:endParaRPr>
          </a:p>
          <a:p>
            <a:pPr marL="357188" lvl="5" indent="-133350"/>
            <a:r>
              <a:rPr lang="ja-JP" altLang="en-US" sz="1800" spc="-30" dirty="0">
                <a:latin typeface="BIZ UDPゴシック" panose="020B0400000000000000" pitchFamily="50" charset="-128"/>
                <a:ea typeface="BIZ UDPゴシック" panose="020B0400000000000000" pitchFamily="50" charset="-128"/>
              </a:rPr>
              <a:t>詳しくは</a:t>
            </a:r>
            <a:r>
              <a:rPr lang="en-US" altLang="ja-JP" sz="1800" spc="-30" dirty="0">
                <a:latin typeface="BIZ UDPゴシック" panose="020B0400000000000000" pitchFamily="50" charset="-128"/>
                <a:ea typeface="BIZ UDPゴシック" panose="020B0400000000000000" pitchFamily="50" charset="-128"/>
                <a:hlinkClick r:id="rId3"/>
              </a:rPr>
              <a:t>『Notes/Domino </a:t>
            </a:r>
            <a:r>
              <a:rPr lang="ja-JP" altLang="en-US" sz="1800" spc="-30" dirty="0">
                <a:latin typeface="BIZ UDPゴシック" panose="020B0400000000000000" pitchFamily="50" charset="-128"/>
                <a:ea typeface="BIZ UDPゴシック" panose="020B0400000000000000" pitchFamily="50" charset="-128"/>
                <a:hlinkClick r:id="rId3"/>
              </a:rPr>
              <a:t>ライセンスガイド</a:t>
            </a:r>
            <a:r>
              <a:rPr lang="en-US" altLang="ja-JP" sz="1800" spc="-30" dirty="0">
                <a:latin typeface="BIZ UDPゴシック" panose="020B0400000000000000" pitchFamily="50" charset="-128"/>
                <a:ea typeface="BIZ UDPゴシック" panose="020B0400000000000000" pitchFamily="50" charset="-128"/>
                <a:hlinkClick r:id="rId3"/>
              </a:rPr>
              <a:t>』</a:t>
            </a:r>
            <a:r>
              <a:rPr lang="ja-JP" altLang="en-US" sz="1800" spc="-30" dirty="0">
                <a:latin typeface="BIZ UDPゴシック" panose="020B0400000000000000" pitchFamily="50" charset="-128"/>
                <a:ea typeface="BIZ UDPゴシック" panose="020B0400000000000000" pitchFamily="50" charset="-128"/>
              </a:rPr>
              <a:t>をご参照ください</a:t>
            </a:r>
            <a:br>
              <a:rPr lang="en-US" altLang="ja-JP" sz="1800" spc="-30" dirty="0">
                <a:latin typeface="BIZ UDPゴシック" panose="020B0400000000000000" pitchFamily="50" charset="-128"/>
                <a:ea typeface="BIZ UDPゴシック" panose="020B0400000000000000" pitchFamily="50" charset="-128"/>
              </a:rPr>
            </a:br>
            <a:endParaRPr lang="ja-JP" altLang="en-US" sz="1800" spc="-3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61697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fade">
                                      <p:cBhvr>
                                        <p:cTn id="10" dur="500"/>
                                        <p:tgtEl>
                                          <p:spTgt spid="4">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Effect transition="in" filter="fade">
                                      <p:cBhvr>
                                        <p:cTn id="15" dur="500"/>
                                        <p:tgtEl>
                                          <p:spTgt spid="4">
                                            <p:txEl>
                                              <p:pRg st="6" end="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8" end="8"/>
                                            </p:txEl>
                                          </p:spTgt>
                                        </p:tgtEl>
                                        <p:attrNameLst>
                                          <p:attrName>style.visibility</p:attrName>
                                        </p:attrNameLst>
                                      </p:cBhvr>
                                      <p:to>
                                        <p:strVal val="visible"/>
                                      </p:to>
                                    </p:set>
                                    <p:animEffect transition="in" filter="fade">
                                      <p:cBhvr>
                                        <p:cTn id="20"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A0E888-85D0-4A16-B385-BDE23FAEDA47}"/>
              </a:ext>
            </a:extLst>
          </p:cNvPr>
          <p:cNvSpPr>
            <a:spLocks noGrp="1"/>
          </p:cNvSpPr>
          <p:nvPr>
            <p:ph type="body" sz="quarter" idx="10"/>
          </p:nvPr>
        </p:nvSpPr>
        <p:spPr/>
        <p:txBody>
          <a:bodyPr/>
          <a:lstStyle/>
          <a:p>
            <a:r>
              <a:rPr lang="ja-JP" altLang="en-US" dirty="0"/>
              <a:t>新バージョンの価値</a:t>
            </a:r>
            <a:endParaRPr lang="en-US" altLang="ja-JP" dirty="0"/>
          </a:p>
          <a:p>
            <a:r>
              <a:rPr lang="en-US" altLang="ja-JP" dirty="0"/>
              <a:t>3. </a:t>
            </a:r>
            <a:r>
              <a:rPr lang="ja-JP" altLang="en-US" dirty="0"/>
              <a:t>モダナイズ</a:t>
            </a:r>
            <a:endParaRPr lang="en-US" altLang="ja-JP" dirty="0"/>
          </a:p>
        </p:txBody>
      </p:sp>
    </p:spTree>
    <p:extLst>
      <p:ext uri="{BB962C8B-B14F-4D97-AF65-F5344CB8AC3E}">
        <p14:creationId xmlns:p14="http://schemas.microsoft.com/office/powerpoint/2010/main" val="401718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A47135-5CFE-4ABD-BAFC-E2C60ED6B571}"/>
              </a:ext>
            </a:extLst>
          </p:cNvPr>
          <p:cNvSpPr>
            <a:spLocks noGrp="1"/>
          </p:cNvSpPr>
          <p:nvPr>
            <p:ph type="title"/>
          </p:nvPr>
        </p:nvSpPr>
        <p:spPr/>
        <p:txBody>
          <a:bodyPr>
            <a:normAutofit/>
          </a:bodyPr>
          <a:lstStyle/>
          <a:p>
            <a:r>
              <a:rPr lang="en-US" altLang="ja-JP" dirty="0"/>
              <a:t>Project Restyle</a:t>
            </a:r>
            <a:r>
              <a:rPr lang="ja-JP" altLang="en-US" dirty="0"/>
              <a:t>とは</a:t>
            </a:r>
          </a:p>
        </p:txBody>
      </p:sp>
      <p:sp>
        <p:nvSpPr>
          <p:cNvPr id="3" name="Content Placeholder 2">
            <a:extLst>
              <a:ext uri="{FF2B5EF4-FFF2-40B4-BE49-F238E27FC236}">
                <a16:creationId xmlns:a16="http://schemas.microsoft.com/office/drawing/2014/main" id="{04B83DC2-ED8B-4B4C-B98F-58752077BB2C}"/>
              </a:ext>
            </a:extLst>
          </p:cNvPr>
          <p:cNvSpPr>
            <a:spLocks noGrp="1"/>
          </p:cNvSpPr>
          <p:nvPr>
            <p:ph idx="1"/>
          </p:nvPr>
        </p:nvSpPr>
        <p:spPr/>
        <p:txBody>
          <a:bodyPr/>
          <a:lstStyle/>
          <a:p>
            <a:r>
              <a:rPr lang="ja-JP" altLang="en-US" dirty="0"/>
              <a:t>既存のアプリの見栄えを新しく</a:t>
            </a:r>
          </a:p>
        </p:txBody>
      </p:sp>
      <p:sp>
        <p:nvSpPr>
          <p:cNvPr id="2" name="Slide Number Placeholder 1">
            <a:extLst>
              <a:ext uri="{FF2B5EF4-FFF2-40B4-BE49-F238E27FC236}">
                <a16:creationId xmlns:a16="http://schemas.microsoft.com/office/drawing/2014/main" id="{7BB05518-E8A4-E5AB-89AF-45866F8A613A}"/>
              </a:ext>
            </a:extLst>
          </p:cNvPr>
          <p:cNvSpPr>
            <a:spLocks noGrp="1"/>
          </p:cNvSpPr>
          <p:nvPr>
            <p:ph type="sldNum" sz="quarter" idx="4294967295"/>
          </p:nvPr>
        </p:nvSpPr>
        <p:spPr>
          <a:xfrm>
            <a:off x="11734800" y="6492875"/>
            <a:ext cx="4572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039C7415-12ED-1F44-BE03-24001F31E4F6}" type="slidenum">
              <a:rPr kumimoji="0" lang="en-US" sz="105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US" sz="105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endParaRPr>
          </a:p>
        </p:txBody>
      </p:sp>
      <p:pic>
        <p:nvPicPr>
          <p:cNvPr id="6" name="Picture 5">
            <a:extLst>
              <a:ext uri="{FF2B5EF4-FFF2-40B4-BE49-F238E27FC236}">
                <a16:creationId xmlns:a16="http://schemas.microsoft.com/office/drawing/2014/main" id="{A74D61F5-4782-5120-ED35-96DFF28F2BD3}"/>
              </a:ext>
            </a:extLst>
          </p:cNvPr>
          <p:cNvPicPr>
            <a:picLocks noChangeAspect="1"/>
          </p:cNvPicPr>
          <p:nvPr/>
        </p:nvPicPr>
        <p:blipFill>
          <a:blip r:embed="rId2"/>
          <a:stretch>
            <a:fillRect/>
          </a:stretch>
        </p:blipFill>
        <p:spPr>
          <a:xfrm>
            <a:off x="5431971" y="2211444"/>
            <a:ext cx="6417739" cy="3546450"/>
          </a:xfrm>
          <a:prstGeom prst="rect">
            <a:avLst/>
          </a:prstGeom>
        </p:spPr>
      </p:pic>
      <p:sp>
        <p:nvSpPr>
          <p:cNvPr id="15" name="Arc 14">
            <a:extLst>
              <a:ext uri="{FF2B5EF4-FFF2-40B4-BE49-F238E27FC236}">
                <a16:creationId xmlns:a16="http://schemas.microsoft.com/office/drawing/2014/main" id="{B3D86E61-3708-BE5C-AE72-B8302AB6E3A2}"/>
              </a:ext>
            </a:extLst>
          </p:cNvPr>
          <p:cNvSpPr/>
          <p:nvPr/>
        </p:nvSpPr>
        <p:spPr>
          <a:xfrm>
            <a:off x="3984171" y="4811493"/>
            <a:ext cx="2340429" cy="1111337"/>
          </a:xfrm>
          <a:prstGeom prst="arc">
            <a:avLst>
              <a:gd name="adj1" fmla="val 821641"/>
              <a:gd name="adj2" fmla="val 10925933"/>
            </a:avLst>
          </a:prstGeom>
          <a:ln w="31750">
            <a:headEnd type="arrow"/>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endParaRPr>
          </a:p>
        </p:txBody>
      </p:sp>
      <p:pic>
        <p:nvPicPr>
          <p:cNvPr id="16" name="Picture 15">
            <a:extLst>
              <a:ext uri="{FF2B5EF4-FFF2-40B4-BE49-F238E27FC236}">
                <a16:creationId xmlns:a16="http://schemas.microsoft.com/office/drawing/2014/main" id="{AF986F3A-B331-C84B-6D44-972A686AB9F9}"/>
              </a:ext>
            </a:extLst>
          </p:cNvPr>
          <p:cNvPicPr>
            <a:picLocks noChangeAspect="1"/>
          </p:cNvPicPr>
          <p:nvPr/>
        </p:nvPicPr>
        <p:blipFill>
          <a:blip r:embed="rId3"/>
          <a:stretch>
            <a:fillRect/>
          </a:stretch>
        </p:blipFill>
        <p:spPr>
          <a:xfrm>
            <a:off x="495300" y="2920770"/>
            <a:ext cx="4594932" cy="2697843"/>
          </a:xfrm>
          <a:prstGeom prst="rect">
            <a:avLst/>
          </a:prstGeom>
        </p:spPr>
      </p:pic>
      <p:pic>
        <p:nvPicPr>
          <p:cNvPr id="23" name="Picture 22" descr="A black background with white text&#10;&#10;Description automatically generated with low confidence">
            <a:extLst>
              <a:ext uri="{FF2B5EF4-FFF2-40B4-BE49-F238E27FC236}">
                <a16:creationId xmlns:a16="http://schemas.microsoft.com/office/drawing/2014/main" id="{76EB947E-F8A6-02A6-A5A0-78B0835394EA}"/>
              </a:ext>
            </a:extLst>
          </p:cNvPr>
          <p:cNvPicPr>
            <a:picLocks noChangeAspect="1"/>
          </p:cNvPicPr>
          <p:nvPr/>
        </p:nvPicPr>
        <p:blipFill>
          <a:blip r:embed="rId4"/>
          <a:stretch>
            <a:fillRect/>
          </a:stretch>
        </p:blipFill>
        <p:spPr>
          <a:xfrm>
            <a:off x="8161147" y="5742830"/>
            <a:ext cx="1840361" cy="360000"/>
          </a:xfrm>
          <a:prstGeom prst="rect">
            <a:avLst/>
          </a:prstGeom>
        </p:spPr>
      </p:pic>
      <p:pic>
        <p:nvPicPr>
          <p:cNvPr id="24" name="Picture 23" descr="Logo&#10;&#10;Description automatically generated">
            <a:extLst>
              <a:ext uri="{FF2B5EF4-FFF2-40B4-BE49-F238E27FC236}">
                <a16:creationId xmlns:a16="http://schemas.microsoft.com/office/drawing/2014/main" id="{CB4DB5B8-E8FB-BAF7-21E1-5C2F36C36229}"/>
              </a:ext>
            </a:extLst>
          </p:cNvPr>
          <p:cNvPicPr>
            <a:picLocks noChangeAspect="1"/>
          </p:cNvPicPr>
          <p:nvPr/>
        </p:nvPicPr>
        <p:blipFill>
          <a:blip r:embed="rId5"/>
          <a:stretch>
            <a:fillRect/>
          </a:stretch>
        </p:blipFill>
        <p:spPr>
          <a:xfrm>
            <a:off x="10193356" y="5742830"/>
            <a:ext cx="1634648" cy="360000"/>
          </a:xfrm>
          <a:prstGeom prst="rect">
            <a:avLst/>
          </a:prstGeom>
        </p:spPr>
      </p:pic>
    </p:spTree>
    <p:extLst>
      <p:ext uri="{BB962C8B-B14F-4D97-AF65-F5344CB8AC3E}">
        <p14:creationId xmlns:p14="http://schemas.microsoft.com/office/powerpoint/2010/main" val="43309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313900-7AA4-4916-90B4-D9DD954C1673}"/>
              </a:ext>
            </a:extLst>
          </p:cNvPr>
          <p:cNvSpPr>
            <a:spLocks noGrp="1"/>
          </p:cNvSpPr>
          <p:nvPr>
            <p:ph type="title"/>
          </p:nvPr>
        </p:nvSpPr>
        <p:spPr/>
        <p:txBody>
          <a:bodyPr>
            <a:normAutofit/>
          </a:bodyPr>
          <a:lstStyle/>
          <a:p>
            <a:r>
              <a:rPr lang="en-US" altLang="ja-JP" dirty="0"/>
              <a:t>Project Restyle</a:t>
            </a:r>
            <a:r>
              <a:rPr lang="ja-JP" altLang="en-US" dirty="0"/>
              <a:t>とは</a:t>
            </a:r>
          </a:p>
        </p:txBody>
      </p:sp>
      <p:sp>
        <p:nvSpPr>
          <p:cNvPr id="3" name="Text Placeholder 2">
            <a:extLst>
              <a:ext uri="{FF2B5EF4-FFF2-40B4-BE49-F238E27FC236}">
                <a16:creationId xmlns:a16="http://schemas.microsoft.com/office/drawing/2014/main" id="{A527714D-B1D3-8857-68DC-C19EEDE551FE}"/>
              </a:ext>
            </a:extLst>
          </p:cNvPr>
          <p:cNvSpPr>
            <a:spLocks noGrp="1"/>
          </p:cNvSpPr>
          <p:nvPr>
            <p:ph idx="1"/>
          </p:nvPr>
        </p:nvSpPr>
        <p:spPr/>
        <p:txBody>
          <a:bodyPr/>
          <a:lstStyle/>
          <a:p>
            <a:endParaRPr lang="en-US" dirty="0"/>
          </a:p>
        </p:txBody>
      </p:sp>
      <p:sp>
        <p:nvSpPr>
          <p:cNvPr id="2" name="Slide Number Placeholder 1">
            <a:extLst>
              <a:ext uri="{FF2B5EF4-FFF2-40B4-BE49-F238E27FC236}">
                <a16:creationId xmlns:a16="http://schemas.microsoft.com/office/drawing/2014/main" id="{7BB05518-E8A4-E5AB-89AF-45866F8A613A}"/>
              </a:ext>
            </a:extLst>
          </p:cNvPr>
          <p:cNvSpPr>
            <a:spLocks noGrp="1"/>
          </p:cNvSpPr>
          <p:nvPr>
            <p:ph type="sldNum" sz="quarter" idx="4294967295"/>
          </p:nvPr>
        </p:nvSpPr>
        <p:spPr>
          <a:xfrm>
            <a:off x="11734800" y="6492875"/>
            <a:ext cx="4572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039C7415-12ED-1F44-BE03-24001F31E4F6}" type="slidenum">
              <a:rPr kumimoji="0" lang="en-US" sz="105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sz="105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endParaRPr>
          </a:p>
        </p:txBody>
      </p:sp>
      <p:cxnSp>
        <p:nvCxnSpPr>
          <p:cNvPr id="10" name="Straight Connector 9">
            <a:extLst>
              <a:ext uri="{FF2B5EF4-FFF2-40B4-BE49-F238E27FC236}">
                <a16:creationId xmlns:a16="http://schemas.microsoft.com/office/drawing/2014/main" id="{F446C076-19BC-C7A9-F914-519D738FA26F}"/>
              </a:ext>
            </a:extLst>
          </p:cNvPr>
          <p:cNvCxnSpPr/>
          <p:nvPr/>
        </p:nvCxnSpPr>
        <p:spPr>
          <a:xfrm>
            <a:off x="124575" y="734981"/>
            <a:ext cx="6855890"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EF6554F-8662-2868-3FFE-A575F387615B}"/>
              </a:ext>
            </a:extLst>
          </p:cNvPr>
          <p:cNvSpPr txBox="1"/>
          <p:nvPr/>
        </p:nvSpPr>
        <p:spPr>
          <a:xfrm>
            <a:off x="1002235" y="4340136"/>
            <a:ext cx="2881415" cy="14619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外見のみを更新</a:t>
            </a:r>
            <a:endParaRPr kumimoji="0" lang="en-US" altLang="ja-JP" sz="2400" b="1"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ja-JP" altLang="en-US" sz="1800" b="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ロジックは変更しません</a:t>
            </a:r>
            <a:endParaRPr kumimoji="0" lang="en-US" altLang="ja-JP" sz="1800" b="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ja-JP" altLang="en-US" sz="1800" b="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データも変更しません</a:t>
            </a:r>
            <a:endParaRPr kumimoji="0" lang="en-US" altLang="ja-JP" sz="1800" b="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endParaRPr>
          </a:p>
        </p:txBody>
      </p:sp>
      <p:sp>
        <p:nvSpPr>
          <p:cNvPr id="9" name="TextBox 8">
            <a:extLst>
              <a:ext uri="{FF2B5EF4-FFF2-40B4-BE49-F238E27FC236}">
                <a16:creationId xmlns:a16="http://schemas.microsoft.com/office/drawing/2014/main" id="{6A196275-E827-72A3-00FE-5F4C11A75DEF}"/>
              </a:ext>
            </a:extLst>
          </p:cNvPr>
          <p:cNvSpPr txBox="1"/>
          <p:nvPr/>
        </p:nvSpPr>
        <p:spPr>
          <a:xfrm>
            <a:off x="8308349" y="4340136"/>
            <a:ext cx="2881415" cy="110799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Helvetica Neue" panose="02000503000000020004" pitchFamily="2" charset="0"/>
                <a:ea typeface="BIZ UDPゴシック" panose="020B0400000000000000" pitchFamily="50" charset="-128"/>
                <a:cs typeface="+mn-cs"/>
              </a:rPr>
              <a:t>高速動作</a:t>
            </a:r>
            <a:endParaRPr kumimoji="0" lang="en-US" sz="2400" b="1" i="0" u="none" strike="noStrike" kern="1200" cap="none" spc="0" normalizeH="0" baseline="0" noProof="0" dirty="0">
              <a:ln>
                <a:noFill/>
              </a:ln>
              <a:solidFill>
                <a:srgbClr val="000000"/>
              </a:solidFill>
              <a:effectLst/>
              <a:uLnTx/>
              <a:uFillTx/>
              <a:latin typeface="Helvetica Neue" panose="02000503000000020004" pitchFamily="2" charset="0"/>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Helvetica Neue" panose="02000503000000020004" pitchFamily="2" charset="0"/>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ja-JP" altLang="en-US" sz="1800" b="0" i="0" u="none" strike="noStrike" kern="1200" cap="none" spc="0" normalizeH="0" baseline="0" noProof="0" dirty="0">
                <a:ln>
                  <a:noFill/>
                </a:ln>
                <a:solidFill>
                  <a:srgbClr val="000000"/>
                </a:solidFill>
                <a:effectLst/>
                <a:uLnTx/>
                <a:uFillTx/>
                <a:latin typeface="Helvetica Neue" panose="02000503000000020004" pitchFamily="2" charset="0"/>
                <a:ea typeface="BIZ UDPゴシック" panose="020B0400000000000000" pitchFamily="50" charset="-128"/>
                <a:cs typeface="+mn-cs"/>
              </a:rPr>
              <a:t>最短数分で完了</a:t>
            </a:r>
            <a:endParaRPr kumimoji="0" lang="en-US" altLang="ja-JP" sz="1800" b="0" i="0" u="none" strike="noStrike" kern="1200" cap="none" spc="0" normalizeH="0" baseline="0" noProof="0" dirty="0">
              <a:ln>
                <a:noFill/>
              </a:ln>
              <a:solidFill>
                <a:srgbClr val="000000"/>
              </a:solidFill>
              <a:effectLst/>
              <a:uLnTx/>
              <a:uFillTx/>
              <a:latin typeface="Helvetica Neue" panose="02000503000000020004" pitchFamily="2" charset="0"/>
              <a:ea typeface="BIZ UDPゴシック" panose="020B0400000000000000" pitchFamily="50" charset="-128"/>
              <a:cs typeface="+mn-cs"/>
            </a:endParaRPr>
          </a:p>
        </p:txBody>
      </p:sp>
      <p:sp>
        <p:nvSpPr>
          <p:cNvPr id="12" name="TextBox 11">
            <a:extLst>
              <a:ext uri="{FF2B5EF4-FFF2-40B4-BE49-F238E27FC236}">
                <a16:creationId xmlns:a16="http://schemas.microsoft.com/office/drawing/2014/main" id="{CBB4E275-9A32-CF2F-2A37-044516373078}"/>
              </a:ext>
            </a:extLst>
          </p:cNvPr>
          <p:cNvSpPr txBox="1"/>
          <p:nvPr/>
        </p:nvSpPr>
        <p:spPr>
          <a:xfrm>
            <a:off x="4525886" y="4340136"/>
            <a:ext cx="3327794" cy="136960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rPr>
              <a:t>豊富なテンプレート</a:t>
            </a:r>
            <a:endParaRPr kumimoji="0" lang="en-US" sz="2400" b="1"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rPr>
              <a:t>Domino Designer </a:t>
            </a:r>
            <a:r>
              <a:rPr kumimoji="0" lang="ja-JP" altLang="en-US"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rPr>
              <a:t>スキル不要</a:t>
            </a:r>
            <a:endParaRPr kumimoji="0" lang="en-US" altLang="ja-JP"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altLang="ja-JP"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rPr>
              <a:t>63</a:t>
            </a:r>
            <a:r>
              <a:rPr kumimoji="0" lang="ja-JP" altLang="en-US"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rPr>
              <a:t>種類のデザインから選択</a:t>
            </a:r>
            <a:endParaRPr kumimoji="0" lang="en-US"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endParaRPr>
          </a:p>
        </p:txBody>
      </p:sp>
      <p:sp>
        <p:nvSpPr>
          <p:cNvPr id="23" name="Rectangle 22">
            <a:extLst>
              <a:ext uri="{FF2B5EF4-FFF2-40B4-BE49-F238E27FC236}">
                <a16:creationId xmlns:a16="http://schemas.microsoft.com/office/drawing/2014/main" id="{486362FB-4230-43CF-A3BA-75249772634C}"/>
              </a:ext>
            </a:extLst>
          </p:cNvPr>
          <p:cNvSpPr/>
          <p:nvPr/>
        </p:nvSpPr>
        <p:spPr>
          <a:xfrm>
            <a:off x="1002235" y="1359408"/>
            <a:ext cx="2881415" cy="2881415"/>
          </a:xfrm>
          <a:prstGeom prst="rect">
            <a:avLst/>
          </a:prstGeom>
          <a:solidFill>
            <a:srgbClr val="FAB9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BIZ UDPゴシック" panose="020B0400000000000000" pitchFamily="50" charset="-128"/>
              <a:cs typeface="+mn-cs"/>
            </a:endParaRPr>
          </a:p>
        </p:txBody>
      </p:sp>
      <p:pic>
        <p:nvPicPr>
          <p:cNvPr id="24" name="Graphic 23">
            <a:extLst>
              <a:ext uri="{FF2B5EF4-FFF2-40B4-BE49-F238E27FC236}">
                <a16:creationId xmlns:a16="http://schemas.microsoft.com/office/drawing/2014/main" id="{444EC8D2-1056-4AB6-9415-7F0638AA66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99456" y="1624362"/>
            <a:ext cx="2351507" cy="2351507"/>
          </a:xfrm>
          <a:prstGeom prst="rect">
            <a:avLst/>
          </a:prstGeom>
        </p:spPr>
      </p:pic>
      <p:sp>
        <p:nvSpPr>
          <p:cNvPr id="25" name="Rectangle 24">
            <a:extLst>
              <a:ext uri="{FF2B5EF4-FFF2-40B4-BE49-F238E27FC236}">
                <a16:creationId xmlns:a16="http://schemas.microsoft.com/office/drawing/2014/main" id="{28E2771B-F6CA-4526-9E1D-300DEF2586D1}"/>
              </a:ext>
            </a:extLst>
          </p:cNvPr>
          <p:cNvSpPr/>
          <p:nvPr/>
        </p:nvSpPr>
        <p:spPr>
          <a:xfrm>
            <a:off x="4655292" y="1359408"/>
            <a:ext cx="2881415" cy="2881415"/>
          </a:xfrm>
          <a:prstGeom prst="rect">
            <a:avLst/>
          </a:prstGeom>
          <a:solidFill>
            <a:srgbClr val="FAB9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BIZ UDPゴシック" panose="020B0400000000000000" pitchFamily="50" charset="-128"/>
              <a:cs typeface="+mn-cs"/>
            </a:endParaRPr>
          </a:p>
        </p:txBody>
      </p:sp>
      <p:sp>
        <p:nvSpPr>
          <p:cNvPr id="26" name="Rectangle 25">
            <a:extLst>
              <a:ext uri="{FF2B5EF4-FFF2-40B4-BE49-F238E27FC236}">
                <a16:creationId xmlns:a16="http://schemas.microsoft.com/office/drawing/2014/main" id="{EE4860F9-C11E-4B29-886E-625977DCD792}"/>
              </a:ext>
            </a:extLst>
          </p:cNvPr>
          <p:cNvSpPr/>
          <p:nvPr/>
        </p:nvSpPr>
        <p:spPr>
          <a:xfrm>
            <a:off x="8308348" y="1359408"/>
            <a:ext cx="2881415" cy="2881415"/>
          </a:xfrm>
          <a:prstGeom prst="rect">
            <a:avLst/>
          </a:prstGeom>
          <a:solidFill>
            <a:srgbClr val="FAB9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BIZ UDPゴシック" panose="020B0400000000000000" pitchFamily="50" charset="-128"/>
              <a:cs typeface="+mn-cs"/>
            </a:endParaRPr>
          </a:p>
        </p:txBody>
      </p:sp>
      <p:pic>
        <p:nvPicPr>
          <p:cNvPr id="27" name="Graphic 26">
            <a:extLst>
              <a:ext uri="{FF2B5EF4-FFF2-40B4-BE49-F238E27FC236}">
                <a16:creationId xmlns:a16="http://schemas.microsoft.com/office/drawing/2014/main" id="{2F9E31FE-6CC7-4AC3-B458-94522F2A7B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50365" y="1754482"/>
            <a:ext cx="2091267" cy="2091267"/>
          </a:xfrm>
          <a:prstGeom prst="rect">
            <a:avLst/>
          </a:prstGeom>
        </p:spPr>
      </p:pic>
      <p:pic>
        <p:nvPicPr>
          <p:cNvPr id="28" name="Graphic 27">
            <a:extLst>
              <a:ext uri="{FF2B5EF4-FFF2-40B4-BE49-F238E27FC236}">
                <a16:creationId xmlns:a16="http://schemas.microsoft.com/office/drawing/2014/main" id="{AB9EBC15-4E19-4B01-AE88-43ABB65DC6E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02173" y="1453233"/>
            <a:ext cx="2693764" cy="2693764"/>
          </a:xfrm>
          <a:prstGeom prst="rect">
            <a:avLst/>
          </a:prstGeom>
        </p:spPr>
      </p:pic>
    </p:spTree>
    <p:extLst>
      <p:ext uri="{BB962C8B-B14F-4D97-AF65-F5344CB8AC3E}">
        <p14:creationId xmlns:p14="http://schemas.microsoft.com/office/powerpoint/2010/main" val="405585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1916D-7235-477D-BFAB-ECF26B6B9A04}"/>
              </a:ext>
            </a:extLst>
          </p:cNvPr>
          <p:cNvSpPr>
            <a:spLocks noGrp="1"/>
          </p:cNvSpPr>
          <p:nvPr>
            <p:ph type="title"/>
          </p:nvPr>
        </p:nvSpPr>
        <p:spPr/>
        <p:txBody>
          <a:bodyPr>
            <a:normAutofit/>
          </a:bodyPr>
          <a:lstStyle/>
          <a:p>
            <a:r>
              <a:rPr lang="ja-JP" altLang="en-US" dirty="0"/>
              <a:t>アプリケーションカラー</a:t>
            </a:r>
          </a:p>
        </p:txBody>
      </p:sp>
      <p:pic>
        <p:nvPicPr>
          <p:cNvPr id="6" name="Picture 5" descr="Graphical user interface, application&#10;&#10;Description automatically generated">
            <a:extLst>
              <a:ext uri="{FF2B5EF4-FFF2-40B4-BE49-F238E27FC236}">
                <a16:creationId xmlns:a16="http://schemas.microsoft.com/office/drawing/2014/main" id="{2B020F38-B4B9-3DAB-EE79-8796A054A07F}"/>
              </a:ext>
            </a:extLst>
          </p:cNvPr>
          <p:cNvPicPr>
            <a:picLocks noChangeAspect="1"/>
          </p:cNvPicPr>
          <p:nvPr/>
        </p:nvPicPr>
        <p:blipFill rotWithShape="1">
          <a:blip r:embed="rId2"/>
          <a:srcRect l="24462" b="91667"/>
          <a:stretch/>
        </p:blipFill>
        <p:spPr>
          <a:xfrm>
            <a:off x="1489836" y="4801875"/>
            <a:ext cx="8873309" cy="571500"/>
          </a:xfrm>
          <a:prstGeom prst="rect">
            <a:avLst/>
          </a:prstGeom>
        </p:spPr>
      </p:pic>
      <p:sp>
        <p:nvSpPr>
          <p:cNvPr id="7" name="Rectangle 6">
            <a:extLst>
              <a:ext uri="{FF2B5EF4-FFF2-40B4-BE49-F238E27FC236}">
                <a16:creationId xmlns:a16="http://schemas.microsoft.com/office/drawing/2014/main" id="{EA5D1E5C-C96F-F9D9-F4B9-99309C1753E2}"/>
              </a:ext>
            </a:extLst>
          </p:cNvPr>
          <p:cNvSpPr/>
          <p:nvPr/>
        </p:nvSpPr>
        <p:spPr>
          <a:xfrm>
            <a:off x="1489836" y="5676900"/>
            <a:ext cx="1087109" cy="431635"/>
          </a:xfrm>
          <a:prstGeom prst="rect">
            <a:avLst/>
          </a:prstGeom>
          <a:solidFill>
            <a:srgbClr val="8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rial" panose="020B0604020202020204"/>
                <a:ea typeface="BIZ UDPゴシック" panose="020B0400000000000000" pitchFamily="50" charset="-128"/>
                <a:cs typeface="+mn-cs"/>
              </a:rPr>
              <a:t>Buttons</a:t>
            </a:r>
          </a:p>
        </p:txBody>
      </p:sp>
      <p:pic>
        <p:nvPicPr>
          <p:cNvPr id="9" name="Picture 8" descr="A picture containing text&#10;&#10;Description automatically generated">
            <a:extLst>
              <a:ext uri="{FF2B5EF4-FFF2-40B4-BE49-F238E27FC236}">
                <a16:creationId xmlns:a16="http://schemas.microsoft.com/office/drawing/2014/main" id="{76D02362-69BC-2C2A-EAC2-CD79D9A4A925}"/>
              </a:ext>
            </a:extLst>
          </p:cNvPr>
          <p:cNvPicPr>
            <a:picLocks noChangeAspect="1"/>
          </p:cNvPicPr>
          <p:nvPr/>
        </p:nvPicPr>
        <p:blipFill>
          <a:blip r:embed="rId3"/>
          <a:stretch>
            <a:fillRect/>
          </a:stretch>
        </p:blipFill>
        <p:spPr>
          <a:xfrm>
            <a:off x="1489836" y="3663007"/>
            <a:ext cx="3289982" cy="695767"/>
          </a:xfrm>
          <a:prstGeom prst="rect">
            <a:avLst/>
          </a:prstGeom>
        </p:spPr>
      </p:pic>
      <p:sp>
        <p:nvSpPr>
          <p:cNvPr id="11" name="TextBox 10">
            <a:extLst>
              <a:ext uri="{FF2B5EF4-FFF2-40B4-BE49-F238E27FC236}">
                <a16:creationId xmlns:a16="http://schemas.microsoft.com/office/drawing/2014/main" id="{D2FBBAB4-D390-18AF-1357-C1EDB3CD63C3}"/>
              </a:ext>
            </a:extLst>
          </p:cNvPr>
          <p:cNvSpPr txBox="1"/>
          <p:nvPr/>
        </p:nvSpPr>
        <p:spPr>
          <a:xfrm>
            <a:off x="8009616" y="5371521"/>
            <a:ext cx="235352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FFFFFF">
                    <a:lumMod val="50000"/>
                  </a:srgbClr>
                </a:solidFill>
                <a:effectLst/>
                <a:uLnTx/>
                <a:uFillTx/>
                <a:latin typeface="Arial" panose="020B0604020202020204"/>
                <a:ea typeface="BIZ UDPゴシック" panose="020B0400000000000000" pitchFamily="50" charset="-128"/>
                <a:cs typeface="+mn-cs"/>
              </a:rPr>
              <a:t>Action bar and view header</a:t>
            </a:r>
          </a:p>
        </p:txBody>
      </p:sp>
      <p:grpSp>
        <p:nvGrpSpPr>
          <p:cNvPr id="20" name="Group 19">
            <a:extLst>
              <a:ext uri="{FF2B5EF4-FFF2-40B4-BE49-F238E27FC236}">
                <a16:creationId xmlns:a16="http://schemas.microsoft.com/office/drawing/2014/main" id="{0302386E-BFCE-2E88-A8CF-8A9ED4AD6E79}"/>
              </a:ext>
            </a:extLst>
          </p:cNvPr>
          <p:cNvGrpSpPr/>
          <p:nvPr/>
        </p:nvGrpSpPr>
        <p:grpSpPr>
          <a:xfrm>
            <a:off x="1489836" y="1581942"/>
            <a:ext cx="9212328" cy="1404900"/>
            <a:chOff x="1489836" y="883288"/>
            <a:chExt cx="9212328" cy="1404900"/>
          </a:xfrm>
        </p:grpSpPr>
        <p:pic>
          <p:nvPicPr>
            <p:cNvPr id="4" name="Picture 3">
              <a:extLst>
                <a:ext uri="{FF2B5EF4-FFF2-40B4-BE49-F238E27FC236}">
                  <a16:creationId xmlns:a16="http://schemas.microsoft.com/office/drawing/2014/main" id="{AC24AC18-BF37-D23A-0CC7-462F4574AB9A}"/>
                </a:ext>
              </a:extLst>
            </p:cNvPr>
            <p:cNvPicPr>
              <a:picLocks noChangeAspect="1"/>
            </p:cNvPicPr>
            <p:nvPr/>
          </p:nvPicPr>
          <p:blipFill>
            <a:blip r:embed="rId4"/>
            <a:stretch>
              <a:fillRect/>
            </a:stretch>
          </p:blipFill>
          <p:spPr>
            <a:xfrm>
              <a:off x="1489836" y="883288"/>
              <a:ext cx="9212328" cy="1185082"/>
            </a:xfrm>
            <a:prstGeom prst="rect">
              <a:avLst/>
            </a:prstGeom>
          </p:spPr>
        </p:pic>
        <p:sp>
          <p:nvSpPr>
            <p:cNvPr id="10" name="TextBox 9">
              <a:extLst>
                <a:ext uri="{FF2B5EF4-FFF2-40B4-BE49-F238E27FC236}">
                  <a16:creationId xmlns:a16="http://schemas.microsoft.com/office/drawing/2014/main" id="{7160930E-0C44-EE11-1BFA-D1B7DE989116}"/>
                </a:ext>
              </a:extLst>
            </p:cNvPr>
            <p:cNvSpPr txBox="1"/>
            <p:nvPr/>
          </p:nvSpPr>
          <p:spPr>
            <a:xfrm>
              <a:off x="1642898" y="1965405"/>
              <a:ext cx="78098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Orange</a:t>
              </a:r>
            </a:p>
          </p:txBody>
        </p:sp>
        <p:sp>
          <p:nvSpPr>
            <p:cNvPr id="12" name="TextBox 11">
              <a:extLst>
                <a:ext uri="{FF2B5EF4-FFF2-40B4-BE49-F238E27FC236}">
                  <a16:creationId xmlns:a16="http://schemas.microsoft.com/office/drawing/2014/main" id="{00CB3452-1752-CCCB-B63A-D5B64BEF1BF6}"/>
                </a:ext>
              </a:extLst>
            </p:cNvPr>
            <p:cNvSpPr txBox="1"/>
            <p:nvPr/>
          </p:nvSpPr>
          <p:spPr>
            <a:xfrm>
              <a:off x="3134827" y="1965405"/>
              <a:ext cx="57259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Lime</a:t>
              </a:r>
            </a:p>
          </p:txBody>
        </p:sp>
        <p:sp>
          <p:nvSpPr>
            <p:cNvPr id="13" name="TextBox 12">
              <a:extLst>
                <a:ext uri="{FF2B5EF4-FFF2-40B4-BE49-F238E27FC236}">
                  <a16:creationId xmlns:a16="http://schemas.microsoft.com/office/drawing/2014/main" id="{94EDC120-34BF-D232-DA40-7740E19F46C8}"/>
                </a:ext>
              </a:extLst>
            </p:cNvPr>
            <p:cNvSpPr txBox="1"/>
            <p:nvPr/>
          </p:nvSpPr>
          <p:spPr>
            <a:xfrm>
              <a:off x="4494840" y="1965405"/>
              <a:ext cx="51264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Teal</a:t>
              </a:r>
            </a:p>
          </p:txBody>
        </p:sp>
        <p:sp>
          <p:nvSpPr>
            <p:cNvPr id="14" name="TextBox 13">
              <a:extLst>
                <a:ext uri="{FF2B5EF4-FFF2-40B4-BE49-F238E27FC236}">
                  <a16:creationId xmlns:a16="http://schemas.microsoft.com/office/drawing/2014/main" id="{7A8C339C-3873-83D4-9F7E-7991A856D730}"/>
                </a:ext>
              </a:extLst>
            </p:cNvPr>
            <p:cNvSpPr txBox="1"/>
            <p:nvPr/>
          </p:nvSpPr>
          <p:spPr>
            <a:xfrm>
              <a:off x="5843363" y="1965405"/>
              <a:ext cx="543739"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Blue</a:t>
              </a:r>
            </a:p>
          </p:txBody>
        </p:sp>
        <p:sp>
          <p:nvSpPr>
            <p:cNvPr id="15" name="TextBox 14">
              <a:extLst>
                <a:ext uri="{FF2B5EF4-FFF2-40B4-BE49-F238E27FC236}">
                  <a16:creationId xmlns:a16="http://schemas.microsoft.com/office/drawing/2014/main" id="{B69FAD8D-9135-A304-66E5-E3E703CDA6C3}"/>
                </a:ext>
              </a:extLst>
            </p:cNvPr>
            <p:cNvSpPr txBox="1"/>
            <p:nvPr/>
          </p:nvSpPr>
          <p:spPr>
            <a:xfrm>
              <a:off x="7067716" y="1965405"/>
              <a:ext cx="671980"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Indigo</a:t>
              </a:r>
            </a:p>
          </p:txBody>
        </p:sp>
        <p:sp>
          <p:nvSpPr>
            <p:cNvPr id="16" name="TextBox 15">
              <a:extLst>
                <a:ext uri="{FF2B5EF4-FFF2-40B4-BE49-F238E27FC236}">
                  <a16:creationId xmlns:a16="http://schemas.microsoft.com/office/drawing/2014/main" id="{067DA96B-6764-1064-B3B5-2C3E4B098638}"/>
                </a:ext>
              </a:extLst>
            </p:cNvPr>
            <p:cNvSpPr txBox="1"/>
            <p:nvPr/>
          </p:nvSpPr>
          <p:spPr>
            <a:xfrm>
              <a:off x="8410235" y="1965405"/>
              <a:ext cx="70243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Purple</a:t>
              </a:r>
            </a:p>
          </p:txBody>
        </p:sp>
        <p:sp>
          <p:nvSpPr>
            <p:cNvPr id="17" name="TextBox 16">
              <a:extLst>
                <a:ext uri="{FF2B5EF4-FFF2-40B4-BE49-F238E27FC236}">
                  <a16:creationId xmlns:a16="http://schemas.microsoft.com/office/drawing/2014/main" id="{75EAE534-8279-DD21-A76F-24E87A439F01}"/>
                </a:ext>
              </a:extLst>
            </p:cNvPr>
            <p:cNvSpPr txBox="1"/>
            <p:nvPr/>
          </p:nvSpPr>
          <p:spPr>
            <a:xfrm>
              <a:off x="9824719" y="1980411"/>
              <a:ext cx="534122"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Pink</a:t>
              </a:r>
            </a:p>
          </p:txBody>
        </p:sp>
      </p:grpSp>
      <p:sp>
        <p:nvSpPr>
          <p:cNvPr id="18" name="TextBox 17">
            <a:extLst>
              <a:ext uri="{FF2B5EF4-FFF2-40B4-BE49-F238E27FC236}">
                <a16:creationId xmlns:a16="http://schemas.microsoft.com/office/drawing/2014/main" id="{CB2926E1-BF34-A6F2-059E-12910F092C9F}"/>
              </a:ext>
            </a:extLst>
          </p:cNvPr>
          <p:cNvSpPr txBox="1"/>
          <p:nvPr/>
        </p:nvSpPr>
        <p:spPr>
          <a:xfrm>
            <a:off x="1484125" y="4332430"/>
            <a:ext cx="183736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FFFFFF">
                    <a:lumMod val="50000"/>
                  </a:srgbClr>
                </a:solidFill>
                <a:effectLst/>
                <a:uLnTx/>
                <a:uFillTx/>
                <a:latin typeface="Arial" panose="020B0604020202020204"/>
                <a:ea typeface="BIZ UDPゴシック" panose="020B0400000000000000" pitchFamily="50" charset="-128"/>
                <a:cs typeface="+mn-cs"/>
              </a:rPr>
              <a:t>Application title page</a:t>
            </a:r>
          </a:p>
        </p:txBody>
      </p:sp>
      <p:sp>
        <p:nvSpPr>
          <p:cNvPr id="19" name="TextBox 18">
            <a:extLst>
              <a:ext uri="{FF2B5EF4-FFF2-40B4-BE49-F238E27FC236}">
                <a16:creationId xmlns:a16="http://schemas.microsoft.com/office/drawing/2014/main" id="{5B4B4E28-D225-0434-3E54-275C369DCDB1}"/>
              </a:ext>
            </a:extLst>
          </p:cNvPr>
          <p:cNvSpPr txBox="1"/>
          <p:nvPr/>
        </p:nvSpPr>
        <p:spPr>
          <a:xfrm>
            <a:off x="1484125" y="3168197"/>
            <a:ext cx="9156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lumMod val="75000"/>
                    <a:lumOff val="25000"/>
                  </a:srgbClr>
                </a:solidFill>
                <a:effectLst/>
                <a:uLnTx/>
                <a:uFillTx/>
                <a:latin typeface="Arial" panose="020B0604020202020204"/>
                <a:ea typeface="BIZ UDPゴシック" panose="020B0400000000000000" pitchFamily="50" charset="-128"/>
                <a:cs typeface="+mn-cs"/>
              </a:rPr>
              <a:t>Usage:</a:t>
            </a:r>
          </a:p>
        </p:txBody>
      </p:sp>
    </p:spTree>
    <p:extLst>
      <p:ext uri="{BB962C8B-B14F-4D97-AF65-F5344CB8AC3E}">
        <p14:creationId xmlns:p14="http://schemas.microsoft.com/office/powerpoint/2010/main" val="587055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67E4F-9FB9-486C-BF30-DA38A462748A}"/>
              </a:ext>
            </a:extLst>
          </p:cNvPr>
          <p:cNvSpPr>
            <a:spLocks noGrp="1"/>
          </p:cNvSpPr>
          <p:nvPr>
            <p:ph type="title"/>
          </p:nvPr>
        </p:nvSpPr>
        <p:spPr/>
        <p:txBody>
          <a:bodyPr/>
          <a:lstStyle/>
          <a:p>
            <a:r>
              <a:rPr kumimoji="1" lang="ja-JP" altLang="en-US" dirty="0"/>
              <a:t>利用中のバージョン</a:t>
            </a:r>
          </a:p>
        </p:txBody>
      </p:sp>
      <p:sp>
        <p:nvSpPr>
          <p:cNvPr id="3" name="Content Placeholder 2">
            <a:extLst>
              <a:ext uri="{FF2B5EF4-FFF2-40B4-BE49-F238E27FC236}">
                <a16:creationId xmlns:a16="http://schemas.microsoft.com/office/drawing/2014/main" id="{5D6BACF2-C972-4FC6-B123-1C423E5F223E}"/>
              </a:ext>
            </a:extLst>
          </p:cNvPr>
          <p:cNvSpPr>
            <a:spLocks noGrp="1"/>
          </p:cNvSpPr>
          <p:nvPr>
            <p:ph idx="1"/>
          </p:nvPr>
        </p:nvSpPr>
        <p:spPr/>
        <p:txBody>
          <a:bodyPr/>
          <a:lstStyle/>
          <a:p>
            <a:r>
              <a:rPr kumimoji="1" lang="ja-JP" altLang="en-US" dirty="0"/>
              <a:t>お問い合わせの半数近くが </a:t>
            </a:r>
            <a:r>
              <a:rPr kumimoji="1" lang="en-US" altLang="ja-JP" dirty="0"/>
              <a:t>Notes/Domino 9</a:t>
            </a:r>
            <a:endParaRPr kumimoji="1" lang="ja-JP" altLang="en-US" dirty="0"/>
          </a:p>
        </p:txBody>
      </p:sp>
      <p:pic>
        <p:nvPicPr>
          <p:cNvPr id="5" name="Picture 4" descr="Chart, pie chart&#10;&#10;Description automatically generated">
            <a:extLst>
              <a:ext uri="{FF2B5EF4-FFF2-40B4-BE49-F238E27FC236}">
                <a16:creationId xmlns:a16="http://schemas.microsoft.com/office/drawing/2014/main" id="{1615E83C-48C4-43E0-85C2-1DD3D60FE542}"/>
              </a:ext>
            </a:extLst>
          </p:cNvPr>
          <p:cNvPicPr>
            <a:picLocks noChangeAspect="1"/>
          </p:cNvPicPr>
          <p:nvPr/>
        </p:nvPicPr>
        <p:blipFill>
          <a:blip r:embed="rId2"/>
          <a:stretch>
            <a:fillRect/>
          </a:stretch>
        </p:blipFill>
        <p:spPr>
          <a:xfrm>
            <a:off x="3200400" y="1921040"/>
            <a:ext cx="5791200" cy="4343400"/>
          </a:xfrm>
          <a:prstGeom prst="rect">
            <a:avLst/>
          </a:prstGeom>
        </p:spPr>
      </p:pic>
    </p:spTree>
    <p:extLst>
      <p:ext uri="{BB962C8B-B14F-4D97-AF65-F5344CB8AC3E}">
        <p14:creationId xmlns:p14="http://schemas.microsoft.com/office/powerpoint/2010/main" val="972034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72E932-AE90-43D7-B385-EFD1C3C38192}"/>
              </a:ext>
            </a:extLst>
          </p:cNvPr>
          <p:cNvSpPr>
            <a:spLocks noGrp="1"/>
          </p:cNvSpPr>
          <p:nvPr>
            <p:ph type="title"/>
          </p:nvPr>
        </p:nvSpPr>
        <p:spPr/>
        <p:txBody>
          <a:bodyPr>
            <a:normAutofit/>
          </a:bodyPr>
          <a:lstStyle/>
          <a:p>
            <a:r>
              <a:rPr lang="ja-JP" altLang="en-US" dirty="0"/>
              <a:t>テーマカラー</a:t>
            </a:r>
          </a:p>
        </p:txBody>
      </p:sp>
      <p:sp>
        <p:nvSpPr>
          <p:cNvPr id="5" name="Text Placeholder 2">
            <a:extLst>
              <a:ext uri="{FF2B5EF4-FFF2-40B4-BE49-F238E27FC236}">
                <a16:creationId xmlns:a16="http://schemas.microsoft.com/office/drawing/2014/main" id="{E615017C-42F0-ED32-30D6-996C8C407E6E}"/>
              </a:ext>
            </a:extLst>
          </p:cNvPr>
          <p:cNvSpPr>
            <a:spLocks noGrp="1"/>
          </p:cNvSpPr>
          <p:nvPr>
            <p:ph idx="1"/>
          </p:nvPr>
        </p:nvSpPr>
        <p:spPr/>
        <p:txBody>
          <a:bodyPr>
            <a:normAutofit/>
          </a:bodyPr>
          <a:lstStyle/>
          <a:p>
            <a:r>
              <a:rPr lang="en-US" dirty="0"/>
              <a:t>Theme Colors</a:t>
            </a:r>
          </a:p>
        </p:txBody>
      </p:sp>
      <p:sp>
        <p:nvSpPr>
          <p:cNvPr id="2" name="Slide Number Placeholder 1">
            <a:extLst>
              <a:ext uri="{FF2B5EF4-FFF2-40B4-BE49-F238E27FC236}">
                <a16:creationId xmlns:a16="http://schemas.microsoft.com/office/drawing/2014/main" id="{21C307CA-ED75-90F4-A268-6276A24A44AB}"/>
              </a:ext>
            </a:extLst>
          </p:cNvPr>
          <p:cNvSpPr>
            <a:spLocks noGrp="1"/>
          </p:cNvSpPr>
          <p:nvPr>
            <p:ph type="sldNum" sz="quarter" idx="4294967295"/>
          </p:nvPr>
        </p:nvSpPr>
        <p:spPr>
          <a:xfrm>
            <a:off x="11734800" y="6473825"/>
            <a:ext cx="4572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039C7415-12ED-1F44-BE03-24001F31E4F6}" type="slidenum">
              <a:rPr kumimoji="0" lang="en-US" sz="105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rPr>
              <a:pPr marL="0" marR="0" lvl="0" indent="0" algn="ctr" defTabSz="914400" rtl="0" eaLnBrk="1" fontAlgn="auto" latinLnBrk="0" hangingPunct="1">
                <a:lnSpc>
                  <a:spcPct val="100000"/>
                </a:lnSpc>
                <a:spcBef>
                  <a:spcPts val="0"/>
                </a:spcBef>
                <a:spcAft>
                  <a:spcPts val="0"/>
                </a:spcAft>
                <a:buClrTx/>
                <a:buSzTx/>
                <a:buFontTx/>
                <a:buNone/>
                <a:tabLst/>
                <a:defRPr/>
              </a:pPr>
              <a:t>30</a:t>
            </a:fld>
            <a:endParaRPr kumimoji="0" lang="en-US" sz="105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endParaRPr>
          </a:p>
        </p:txBody>
      </p:sp>
      <p:pic>
        <p:nvPicPr>
          <p:cNvPr id="8" name="Picture 7">
            <a:extLst>
              <a:ext uri="{FF2B5EF4-FFF2-40B4-BE49-F238E27FC236}">
                <a16:creationId xmlns:a16="http://schemas.microsoft.com/office/drawing/2014/main" id="{C61B4FB3-EB3D-5ED8-94F0-5F1E22842B10}"/>
              </a:ext>
            </a:extLst>
          </p:cNvPr>
          <p:cNvPicPr>
            <a:picLocks noChangeAspect="1"/>
          </p:cNvPicPr>
          <p:nvPr/>
        </p:nvPicPr>
        <p:blipFill rotWithShape="1">
          <a:blip r:embed="rId2"/>
          <a:srcRect t="7878" b="11453"/>
          <a:stretch/>
        </p:blipFill>
        <p:spPr>
          <a:xfrm>
            <a:off x="228600" y="1260000"/>
            <a:ext cx="4313296" cy="4501662"/>
          </a:xfrm>
          <a:prstGeom prst="rect">
            <a:avLst/>
          </a:prstGeom>
        </p:spPr>
      </p:pic>
      <p:pic>
        <p:nvPicPr>
          <p:cNvPr id="40" name="Picture 39" descr="Graphical user interface, application, table&#10;&#10;Description automatically generated">
            <a:extLst>
              <a:ext uri="{FF2B5EF4-FFF2-40B4-BE49-F238E27FC236}">
                <a16:creationId xmlns:a16="http://schemas.microsoft.com/office/drawing/2014/main" id="{8420EA25-18FF-2BBF-3BB3-B3911992DC58}"/>
              </a:ext>
            </a:extLst>
          </p:cNvPr>
          <p:cNvPicPr>
            <a:picLocks noChangeAspect="1"/>
          </p:cNvPicPr>
          <p:nvPr/>
        </p:nvPicPr>
        <p:blipFill>
          <a:blip r:embed="rId3"/>
          <a:stretch>
            <a:fillRect/>
          </a:stretch>
        </p:blipFill>
        <p:spPr>
          <a:xfrm>
            <a:off x="4541896" y="1080000"/>
            <a:ext cx="7108850" cy="4150253"/>
          </a:xfrm>
          <a:prstGeom prst="rect">
            <a:avLst/>
          </a:prstGeom>
          <a:ln>
            <a:solidFill>
              <a:schemeClr val="bg1">
                <a:lumMod val="85000"/>
              </a:schemeClr>
            </a:solidFill>
          </a:ln>
          <a:effectLst>
            <a:outerShdw blurRad="160287" dist="38100" dir="8100000" algn="tr" rotWithShape="0">
              <a:prstClr val="black">
                <a:alpha val="40000"/>
              </a:prstClr>
            </a:outerShdw>
          </a:effectLst>
        </p:spPr>
      </p:pic>
      <p:pic>
        <p:nvPicPr>
          <p:cNvPr id="41" name="Picture 40" descr="Graphical user interface, application&#10;&#10;Description automatically generated">
            <a:extLst>
              <a:ext uri="{FF2B5EF4-FFF2-40B4-BE49-F238E27FC236}">
                <a16:creationId xmlns:a16="http://schemas.microsoft.com/office/drawing/2014/main" id="{185EB01F-D7A6-5FAA-73E8-3883D4F56815}"/>
              </a:ext>
            </a:extLst>
          </p:cNvPr>
          <p:cNvPicPr>
            <a:picLocks noChangeAspect="1"/>
          </p:cNvPicPr>
          <p:nvPr/>
        </p:nvPicPr>
        <p:blipFill rotWithShape="1">
          <a:blip r:embed="rId4"/>
          <a:srcRect b="40884"/>
          <a:stretch/>
        </p:blipFill>
        <p:spPr>
          <a:xfrm>
            <a:off x="5843565" y="3429001"/>
            <a:ext cx="6119835" cy="2877370"/>
          </a:xfrm>
          <a:prstGeom prst="rect">
            <a:avLst/>
          </a:prstGeom>
          <a:ln>
            <a:solidFill>
              <a:schemeClr val="bg1">
                <a:lumMod val="85000"/>
              </a:schemeClr>
            </a:solidFill>
          </a:ln>
          <a:effectLst>
            <a:outerShdw blurRad="252362" dist="38100" dir="8100000" algn="tr" rotWithShape="0">
              <a:schemeClr val="bg1">
                <a:lumMod val="50000"/>
                <a:alpha val="40000"/>
              </a:schemeClr>
            </a:outerShdw>
          </a:effectLst>
        </p:spPr>
      </p:pic>
    </p:spTree>
    <p:extLst>
      <p:ext uri="{BB962C8B-B14F-4D97-AF65-F5344CB8AC3E}">
        <p14:creationId xmlns:p14="http://schemas.microsoft.com/office/powerpoint/2010/main" val="2970170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A47135-5CFE-4ABD-BAFC-E2C60ED6B571}"/>
              </a:ext>
            </a:extLst>
          </p:cNvPr>
          <p:cNvSpPr>
            <a:spLocks noGrp="1"/>
          </p:cNvSpPr>
          <p:nvPr>
            <p:ph type="title"/>
          </p:nvPr>
        </p:nvSpPr>
        <p:spPr/>
        <p:txBody>
          <a:bodyPr>
            <a:normAutofit/>
          </a:bodyPr>
          <a:lstStyle/>
          <a:p>
            <a:r>
              <a:rPr lang="en-US" altLang="ja-JP" dirty="0"/>
              <a:t>Project Restyle</a:t>
            </a:r>
            <a:r>
              <a:rPr lang="ja-JP" altLang="en-US" dirty="0"/>
              <a:t>とは</a:t>
            </a:r>
          </a:p>
        </p:txBody>
      </p:sp>
      <p:sp>
        <p:nvSpPr>
          <p:cNvPr id="3" name="Content Placeholder 2">
            <a:extLst>
              <a:ext uri="{FF2B5EF4-FFF2-40B4-BE49-F238E27FC236}">
                <a16:creationId xmlns:a16="http://schemas.microsoft.com/office/drawing/2014/main" id="{04B83DC2-ED8B-4B4C-B98F-58752077BB2C}"/>
              </a:ext>
            </a:extLst>
          </p:cNvPr>
          <p:cNvSpPr>
            <a:spLocks noGrp="1"/>
          </p:cNvSpPr>
          <p:nvPr>
            <p:ph idx="1"/>
          </p:nvPr>
        </p:nvSpPr>
        <p:spPr/>
        <p:txBody>
          <a:bodyPr/>
          <a:lstStyle/>
          <a:p>
            <a:r>
              <a:rPr lang="ja-JP" altLang="en-US" dirty="0"/>
              <a:t>既存のアプリの見栄えを新しく</a:t>
            </a:r>
          </a:p>
        </p:txBody>
      </p:sp>
      <p:sp>
        <p:nvSpPr>
          <p:cNvPr id="2" name="Slide Number Placeholder 1">
            <a:extLst>
              <a:ext uri="{FF2B5EF4-FFF2-40B4-BE49-F238E27FC236}">
                <a16:creationId xmlns:a16="http://schemas.microsoft.com/office/drawing/2014/main" id="{7BB05518-E8A4-E5AB-89AF-45866F8A613A}"/>
              </a:ext>
            </a:extLst>
          </p:cNvPr>
          <p:cNvSpPr>
            <a:spLocks noGrp="1"/>
          </p:cNvSpPr>
          <p:nvPr>
            <p:ph type="sldNum" sz="quarter" idx="4294967295"/>
          </p:nvPr>
        </p:nvSpPr>
        <p:spPr>
          <a:xfrm>
            <a:off x="11734800" y="6492875"/>
            <a:ext cx="4572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039C7415-12ED-1F44-BE03-24001F31E4F6}" type="slidenum">
              <a:rPr kumimoji="0" lang="en-US" sz="105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sz="105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BIZ UDPゴシック" panose="020B0400000000000000" pitchFamily="50" charset="-128"/>
              <a:cs typeface="+mn-cs"/>
            </a:endParaRPr>
          </a:p>
        </p:txBody>
      </p:sp>
      <p:pic>
        <p:nvPicPr>
          <p:cNvPr id="6" name="Picture 5">
            <a:extLst>
              <a:ext uri="{FF2B5EF4-FFF2-40B4-BE49-F238E27FC236}">
                <a16:creationId xmlns:a16="http://schemas.microsoft.com/office/drawing/2014/main" id="{A74D61F5-4782-5120-ED35-96DFF28F2BD3}"/>
              </a:ext>
            </a:extLst>
          </p:cNvPr>
          <p:cNvPicPr>
            <a:picLocks noChangeAspect="1"/>
          </p:cNvPicPr>
          <p:nvPr/>
        </p:nvPicPr>
        <p:blipFill>
          <a:blip r:embed="rId2"/>
          <a:stretch>
            <a:fillRect/>
          </a:stretch>
        </p:blipFill>
        <p:spPr>
          <a:xfrm>
            <a:off x="5431971" y="2211444"/>
            <a:ext cx="6417739" cy="3546450"/>
          </a:xfrm>
          <a:prstGeom prst="rect">
            <a:avLst/>
          </a:prstGeom>
        </p:spPr>
      </p:pic>
      <p:sp>
        <p:nvSpPr>
          <p:cNvPr id="15" name="Arc 14">
            <a:extLst>
              <a:ext uri="{FF2B5EF4-FFF2-40B4-BE49-F238E27FC236}">
                <a16:creationId xmlns:a16="http://schemas.microsoft.com/office/drawing/2014/main" id="{B3D86E61-3708-BE5C-AE72-B8302AB6E3A2}"/>
              </a:ext>
            </a:extLst>
          </p:cNvPr>
          <p:cNvSpPr/>
          <p:nvPr/>
        </p:nvSpPr>
        <p:spPr>
          <a:xfrm>
            <a:off x="3984171" y="4811493"/>
            <a:ext cx="2340429" cy="1111337"/>
          </a:xfrm>
          <a:prstGeom prst="arc">
            <a:avLst>
              <a:gd name="adj1" fmla="val 821641"/>
              <a:gd name="adj2" fmla="val 10925933"/>
            </a:avLst>
          </a:prstGeom>
          <a:ln w="31750">
            <a:headEnd type="arrow"/>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a:ea typeface="BIZ UDPゴシック" panose="020B0400000000000000" pitchFamily="50" charset="-128"/>
              <a:cs typeface="+mn-cs"/>
            </a:endParaRPr>
          </a:p>
        </p:txBody>
      </p:sp>
      <p:pic>
        <p:nvPicPr>
          <p:cNvPr id="16" name="Picture 15">
            <a:extLst>
              <a:ext uri="{FF2B5EF4-FFF2-40B4-BE49-F238E27FC236}">
                <a16:creationId xmlns:a16="http://schemas.microsoft.com/office/drawing/2014/main" id="{AF986F3A-B331-C84B-6D44-972A686AB9F9}"/>
              </a:ext>
            </a:extLst>
          </p:cNvPr>
          <p:cNvPicPr>
            <a:picLocks noChangeAspect="1"/>
          </p:cNvPicPr>
          <p:nvPr/>
        </p:nvPicPr>
        <p:blipFill>
          <a:blip r:embed="rId3"/>
          <a:stretch>
            <a:fillRect/>
          </a:stretch>
        </p:blipFill>
        <p:spPr>
          <a:xfrm>
            <a:off x="495300" y="2920770"/>
            <a:ext cx="4594932" cy="2697843"/>
          </a:xfrm>
          <a:prstGeom prst="rect">
            <a:avLst/>
          </a:prstGeom>
        </p:spPr>
      </p:pic>
      <p:pic>
        <p:nvPicPr>
          <p:cNvPr id="23" name="Picture 22" descr="A black background with white text&#10;&#10;Description automatically generated with low confidence">
            <a:extLst>
              <a:ext uri="{FF2B5EF4-FFF2-40B4-BE49-F238E27FC236}">
                <a16:creationId xmlns:a16="http://schemas.microsoft.com/office/drawing/2014/main" id="{76EB947E-F8A6-02A6-A5A0-78B0835394EA}"/>
              </a:ext>
            </a:extLst>
          </p:cNvPr>
          <p:cNvPicPr>
            <a:picLocks noChangeAspect="1"/>
          </p:cNvPicPr>
          <p:nvPr/>
        </p:nvPicPr>
        <p:blipFill>
          <a:blip r:embed="rId4"/>
          <a:stretch>
            <a:fillRect/>
          </a:stretch>
        </p:blipFill>
        <p:spPr>
          <a:xfrm>
            <a:off x="8161147" y="5742830"/>
            <a:ext cx="1840361" cy="360000"/>
          </a:xfrm>
          <a:prstGeom prst="rect">
            <a:avLst/>
          </a:prstGeom>
        </p:spPr>
      </p:pic>
      <p:pic>
        <p:nvPicPr>
          <p:cNvPr id="24" name="Picture 23" descr="Logo&#10;&#10;Description automatically generated">
            <a:extLst>
              <a:ext uri="{FF2B5EF4-FFF2-40B4-BE49-F238E27FC236}">
                <a16:creationId xmlns:a16="http://schemas.microsoft.com/office/drawing/2014/main" id="{CB4DB5B8-E8FB-BAF7-21E1-5C2F36C36229}"/>
              </a:ext>
            </a:extLst>
          </p:cNvPr>
          <p:cNvPicPr>
            <a:picLocks noChangeAspect="1"/>
          </p:cNvPicPr>
          <p:nvPr/>
        </p:nvPicPr>
        <p:blipFill>
          <a:blip r:embed="rId5"/>
          <a:stretch>
            <a:fillRect/>
          </a:stretch>
        </p:blipFill>
        <p:spPr>
          <a:xfrm>
            <a:off x="10193356" y="5742830"/>
            <a:ext cx="1634648" cy="360000"/>
          </a:xfrm>
          <a:prstGeom prst="rect">
            <a:avLst/>
          </a:prstGeom>
        </p:spPr>
      </p:pic>
    </p:spTree>
    <p:extLst>
      <p:ext uri="{BB962C8B-B14F-4D97-AF65-F5344CB8AC3E}">
        <p14:creationId xmlns:p14="http://schemas.microsoft.com/office/powerpoint/2010/main" val="3377813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B6479C-4D75-47B0-BA42-6FFA17B792CE}"/>
              </a:ext>
            </a:extLst>
          </p:cNvPr>
          <p:cNvSpPr>
            <a:spLocks noGrp="1"/>
          </p:cNvSpPr>
          <p:nvPr>
            <p:ph type="body" sz="quarter" idx="10"/>
          </p:nvPr>
        </p:nvSpPr>
        <p:spPr/>
        <p:txBody>
          <a:bodyPr/>
          <a:lstStyle/>
          <a:p>
            <a:r>
              <a:rPr lang="ja-JP" altLang="en-US" dirty="0"/>
              <a:t>新バージョンの価値</a:t>
            </a:r>
            <a:endParaRPr lang="en-US" altLang="ja-JP" dirty="0"/>
          </a:p>
          <a:p>
            <a:r>
              <a:rPr lang="en-US" altLang="ja-JP" dirty="0"/>
              <a:t>4. </a:t>
            </a:r>
            <a:r>
              <a:rPr lang="ja-JP" altLang="en-US" dirty="0"/>
              <a:t>オープン</a:t>
            </a:r>
            <a:r>
              <a:rPr lang="en-US" altLang="ja-JP" dirty="0"/>
              <a:t>&amp;</a:t>
            </a:r>
            <a:r>
              <a:rPr lang="ja-JP" altLang="en-US" dirty="0"/>
              <a:t>拡張性</a:t>
            </a:r>
            <a:endParaRPr lang="en-US" altLang="ja-JP" dirty="0"/>
          </a:p>
        </p:txBody>
      </p:sp>
    </p:spTree>
    <p:extLst>
      <p:ext uri="{BB962C8B-B14F-4D97-AF65-F5344CB8AC3E}">
        <p14:creationId xmlns:p14="http://schemas.microsoft.com/office/powerpoint/2010/main" val="2349971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BCAD28-BECC-4496-8F88-58A52161EBC9}"/>
              </a:ext>
            </a:extLst>
          </p:cNvPr>
          <p:cNvSpPr>
            <a:spLocks noGrp="1"/>
          </p:cNvSpPr>
          <p:nvPr>
            <p:ph type="title"/>
          </p:nvPr>
        </p:nvSpPr>
        <p:spPr/>
        <p:txBody>
          <a:bodyPr/>
          <a:lstStyle/>
          <a:p>
            <a:r>
              <a:rPr lang="ja-JP" altLang="en-US" dirty="0"/>
              <a:t>外部連携</a:t>
            </a:r>
          </a:p>
        </p:txBody>
      </p:sp>
      <p:sp>
        <p:nvSpPr>
          <p:cNvPr id="4" name="Content Placeholder 3">
            <a:extLst>
              <a:ext uri="{FF2B5EF4-FFF2-40B4-BE49-F238E27FC236}">
                <a16:creationId xmlns:a16="http://schemas.microsoft.com/office/drawing/2014/main" id="{689B40A4-018C-4CF4-BC38-A68418D031DD}"/>
              </a:ext>
            </a:extLst>
          </p:cNvPr>
          <p:cNvSpPr>
            <a:spLocks noGrp="1"/>
          </p:cNvSpPr>
          <p:nvPr>
            <p:ph idx="1"/>
          </p:nvPr>
        </p:nvSpPr>
        <p:spPr/>
        <p:txBody>
          <a:bodyPr/>
          <a:lstStyle/>
          <a:p>
            <a:r>
              <a:rPr lang="en-US" altLang="ja-JP" dirty="0"/>
              <a:t>HCL Enterprise Integrator</a:t>
            </a:r>
            <a:r>
              <a:rPr lang="ja-JP" altLang="en-US" dirty="0"/>
              <a:t> </a:t>
            </a:r>
            <a:r>
              <a:rPr lang="en-US" altLang="ja-JP" dirty="0"/>
              <a:t>(</a:t>
            </a:r>
            <a:r>
              <a:rPr lang="ja-JP" altLang="en-US" dirty="0"/>
              <a:t>基幹連携</a:t>
            </a:r>
            <a:r>
              <a:rPr lang="en-US" altLang="ja-JP" dirty="0"/>
              <a:t>)</a:t>
            </a:r>
          </a:p>
          <a:p>
            <a:endParaRPr lang="en-US" altLang="ja-JP" dirty="0"/>
          </a:p>
          <a:p>
            <a:r>
              <a:rPr lang="en-US" altLang="ja-JP" dirty="0"/>
              <a:t>REST API</a:t>
            </a:r>
          </a:p>
          <a:p>
            <a:pPr lvl="1"/>
            <a:r>
              <a:rPr lang="en-US" altLang="ja-JP" dirty="0"/>
              <a:t>Domino V12 </a:t>
            </a:r>
            <a:r>
              <a:rPr lang="ja-JP" altLang="en-US" dirty="0"/>
              <a:t>に内蔵し、</a:t>
            </a:r>
            <a:r>
              <a:rPr lang="en-US" altLang="ja-JP" dirty="0"/>
              <a:t>ACL </a:t>
            </a:r>
            <a:r>
              <a:rPr lang="ja-JP" altLang="en-US" dirty="0"/>
              <a:t>を考慮したアクセス</a:t>
            </a:r>
            <a:endParaRPr lang="en-US" altLang="ja-JP" dirty="0"/>
          </a:p>
          <a:p>
            <a:pPr lvl="1"/>
            <a:r>
              <a:rPr lang="ja-JP" altLang="en-US" dirty="0"/>
              <a:t>外部から読み書きが標準化された</a:t>
            </a:r>
            <a:r>
              <a:rPr lang="en-US" altLang="ja-JP" dirty="0" err="1"/>
              <a:t>OpenAPI</a:t>
            </a:r>
            <a:r>
              <a:rPr lang="ja-JP" altLang="en-US" dirty="0"/>
              <a:t>で利用可能</a:t>
            </a:r>
            <a:endParaRPr lang="en-US" altLang="ja-JP" dirty="0"/>
          </a:p>
          <a:p>
            <a:pPr lvl="1"/>
            <a:endParaRPr lang="en-US" altLang="ja-JP" dirty="0"/>
          </a:p>
        </p:txBody>
      </p:sp>
      <p:pic>
        <p:nvPicPr>
          <p:cNvPr id="8" name="Graphic 7">
            <a:extLst>
              <a:ext uri="{FF2B5EF4-FFF2-40B4-BE49-F238E27FC236}">
                <a16:creationId xmlns:a16="http://schemas.microsoft.com/office/drawing/2014/main" id="{6B852643-9883-4C4A-AB38-CCD1C2AC9C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28665" y="4165466"/>
            <a:ext cx="5734670" cy="721494"/>
          </a:xfrm>
          <a:prstGeom prst="rect">
            <a:avLst/>
          </a:prstGeom>
        </p:spPr>
      </p:pic>
    </p:spTree>
    <p:extLst>
      <p:ext uri="{BB962C8B-B14F-4D97-AF65-F5344CB8AC3E}">
        <p14:creationId xmlns:p14="http://schemas.microsoft.com/office/powerpoint/2010/main" val="184351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B6479C-4D75-47B0-BA42-6FFA17B792CE}"/>
              </a:ext>
            </a:extLst>
          </p:cNvPr>
          <p:cNvSpPr>
            <a:spLocks noGrp="1"/>
          </p:cNvSpPr>
          <p:nvPr>
            <p:ph type="body" sz="quarter" idx="10"/>
          </p:nvPr>
        </p:nvSpPr>
        <p:spPr/>
        <p:txBody>
          <a:bodyPr/>
          <a:lstStyle/>
          <a:p>
            <a:r>
              <a:rPr lang="ja-JP" altLang="en-US" dirty="0"/>
              <a:t>新バージョンの価値</a:t>
            </a:r>
            <a:endParaRPr lang="en-US" altLang="ja-JP" dirty="0"/>
          </a:p>
          <a:p>
            <a:r>
              <a:rPr lang="en-US" altLang="ja-JP" dirty="0"/>
              <a:t>5. </a:t>
            </a:r>
            <a:r>
              <a:rPr lang="ja-JP" altLang="en-US" dirty="0"/>
              <a:t>セキュリティー</a:t>
            </a:r>
            <a:endParaRPr lang="en-US" altLang="ja-JP" dirty="0"/>
          </a:p>
        </p:txBody>
      </p:sp>
    </p:spTree>
    <p:extLst>
      <p:ext uri="{BB962C8B-B14F-4D97-AF65-F5344CB8AC3E}">
        <p14:creationId xmlns:p14="http://schemas.microsoft.com/office/powerpoint/2010/main" val="2763427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3FFE3FC-308B-4F08-AD4E-D5A657738549}"/>
              </a:ext>
            </a:extLst>
          </p:cNvPr>
          <p:cNvSpPr>
            <a:spLocks noGrp="1"/>
          </p:cNvSpPr>
          <p:nvPr>
            <p:ph type="title"/>
          </p:nvPr>
        </p:nvSpPr>
        <p:spPr/>
        <p:txBody>
          <a:bodyPr/>
          <a:lstStyle/>
          <a:p>
            <a:r>
              <a:rPr lang="ja-JP" altLang="en-US" dirty="0"/>
              <a:t>種々のセキュリティー対策強化</a:t>
            </a:r>
          </a:p>
        </p:txBody>
      </p:sp>
      <p:sp>
        <p:nvSpPr>
          <p:cNvPr id="6" name="Content Placeholder 5">
            <a:extLst>
              <a:ext uri="{FF2B5EF4-FFF2-40B4-BE49-F238E27FC236}">
                <a16:creationId xmlns:a16="http://schemas.microsoft.com/office/drawing/2014/main" id="{E7137542-7886-47A6-B44E-26E894190271}"/>
              </a:ext>
            </a:extLst>
          </p:cNvPr>
          <p:cNvSpPr>
            <a:spLocks noGrp="1"/>
          </p:cNvSpPr>
          <p:nvPr>
            <p:ph idx="1"/>
          </p:nvPr>
        </p:nvSpPr>
        <p:spPr>
          <a:xfrm>
            <a:off x="360000" y="1260000"/>
            <a:ext cx="7016160" cy="5040000"/>
          </a:xfrm>
        </p:spPr>
        <p:txBody>
          <a:bodyPr/>
          <a:lstStyle/>
          <a:p>
            <a:r>
              <a:rPr lang="ja-JP" altLang="en-US" dirty="0"/>
              <a:t>外部インターネットドメインに送信されるメッセージの </a:t>
            </a:r>
            <a:r>
              <a:rPr lang="en-US" altLang="ja-JP" dirty="0"/>
              <a:t>DKIM </a:t>
            </a:r>
            <a:r>
              <a:rPr lang="ja-JP" altLang="en-US" dirty="0"/>
              <a:t>署名</a:t>
            </a:r>
            <a:endParaRPr lang="en-US" altLang="ja-JP" dirty="0"/>
          </a:p>
          <a:p>
            <a:r>
              <a:rPr lang="ja-JP" altLang="en-US" dirty="0"/>
              <a:t>最新の</a:t>
            </a:r>
            <a:r>
              <a:rPr lang="en-US" altLang="ja-JP" dirty="0"/>
              <a:t>JVM</a:t>
            </a:r>
          </a:p>
          <a:p>
            <a:r>
              <a:rPr lang="ja-JP" altLang="en-US" dirty="0"/>
              <a:t>多要素認証 </a:t>
            </a:r>
            <a:r>
              <a:rPr lang="en-US" altLang="ja-JP" dirty="0"/>
              <a:t>(Web</a:t>
            </a:r>
            <a:r>
              <a:rPr lang="ja-JP" altLang="en-US" dirty="0"/>
              <a:t>アクセス時</a:t>
            </a:r>
            <a:r>
              <a:rPr lang="en-US" altLang="ja-JP" dirty="0"/>
              <a:t>)</a:t>
            </a:r>
          </a:p>
          <a:p>
            <a:r>
              <a:rPr lang="en-US" altLang="ja-JP" dirty="0"/>
              <a:t>iNotes </a:t>
            </a:r>
            <a:r>
              <a:rPr lang="ja-JP" altLang="en-US" dirty="0"/>
              <a:t>で使用される </a:t>
            </a:r>
            <a:r>
              <a:rPr lang="en-US" altLang="ja-JP" dirty="0"/>
              <a:t>ID </a:t>
            </a:r>
            <a:r>
              <a:rPr lang="ja-JP" altLang="en-US" dirty="0"/>
              <a:t>ファイルの</a:t>
            </a:r>
            <a:r>
              <a:rPr lang="en-US" altLang="ja-JP" dirty="0"/>
              <a:t>DB</a:t>
            </a:r>
            <a:r>
              <a:rPr lang="ja-JP" altLang="en-US" dirty="0"/>
              <a:t>への格納の廃止</a:t>
            </a:r>
            <a:endParaRPr lang="en-US" altLang="ja-JP" dirty="0"/>
          </a:p>
          <a:p>
            <a:r>
              <a:rPr lang="en-US" altLang="ja-JP" dirty="0"/>
              <a:t>Notes ID</a:t>
            </a:r>
            <a:r>
              <a:rPr lang="ja-JP" altLang="en-US" dirty="0"/>
              <a:t>、</a:t>
            </a:r>
            <a:r>
              <a:rPr lang="en-US" altLang="ja-JP" dirty="0"/>
              <a:t>Server ID</a:t>
            </a:r>
            <a:r>
              <a:rPr lang="ja-JP" altLang="en-US" dirty="0"/>
              <a:t> の暗号強度強化</a:t>
            </a:r>
            <a:endParaRPr lang="en-US" altLang="ja-JP" dirty="0"/>
          </a:p>
          <a:p>
            <a:r>
              <a:rPr lang="ja-JP" altLang="en-US" dirty="0"/>
              <a:t>脆弱とされる暗号アルゴリズムの廃止</a:t>
            </a:r>
            <a:endParaRPr lang="en-US" altLang="ja-JP" dirty="0"/>
          </a:p>
          <a:p>
            <a:r>
              <a:rPr lang="ja-JP" altLang="en-US" dirty="0"/>
              <a:t>その他の脆弱性への対応</a:t>
            </a:r>
            <a:endParaRPr lang="en-US" altLang="ja-JP" dirty="0"/>
          </a:p>
        </p:txBody>
      </p:sp>
      <p:grpSp>
        <p:nvGrpSpPr>
          <p:cNvPr id="7" name="Group 6">
            <a:extLst>
              <a:ext uri="{FF2B5EF4-FFF2-40B4-BE49-F238E27FC236}">
                <a16:creationId xmlns:a16="http://schemas.microsoft.com/office/drawing/2014/main" id="{06EB1B0A-1208-4FF8-B183-766AE0F48FAB}"/>
              </a:ext>
            </a:extLst>
          </p:cNvPr>
          <p:cNvGrpSpPr/>
          <p:nvPr/>
        </p:nvGrpSpPr>
        <p:grpSpPr>
          <a:xfrm>
            <a:off x="7612792" y="1522895"/>
            <a:ext cx="4058097" cy="4848530"/>
            <a:chOff x="3521512" y="671288"/>
            <a:chExt cx="4743450" cy="5667375"/>
          </a:xfrm>
        </p:grpSpPr>
        <p:pic>
          <p:nvPicPr>
            <p:cNvPr id="8" name="Picture 7" descr="HCL Domino &#10;ロ ク イ ン &#10;ュ ー ザ - 名 &#10;バ ス ワ - ド &#10;◆ ◆ ">
              <a:extLst>
                <a:ext uri="{FF2B5EF4-FFF2-40B4-BE49-F238E27FC236}">
                  <a16:creationId xmlns:a16="http://schemas.microsoft.com/office/drawing/2014/main" id="{FCA61634-E280-46D0-91B1-D0D8D14069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1512" y="671288"/>
              <a:ext cx="4743450" cy="5667375"/>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a:extLst>
                <a:ext uri="{FF2B5EF4-FFF2-40B4-BE49-F238E27FC236}">
                  <a16:creationId xmlns:a16="http://schemas.microsoft.com/office/drawing/2014/main" id="{0EA4DFD0-8FBB-4C3C-B3BE-B26AF6C25820}"/>
                </a:ext>
              </a:extLst>
            </p:cNvPr>
            <p:cNvSpPr/>
            <p:nvPr/>
          </p:nvSpPr>
          <p:spPr>
            <a:xfrm>
              <a:off x="4199860" y="4061637"/>
              <a:ext cx="3306726" cy="8187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dirty="0">
                <a:latin typeface="BIZ UDPゴシック" panose="020B0400000000000000" pitchFamily="50" charset="-128"/>
              </a:endParaRPr>
            </a:p>
          </p:txBody>
        </p:sp>
      </p:grpSp>
    </p:spTree>
    <p:extLst>
      <p:ext uri="{BB962C8B-B14F-4D97-AF65-F5344CB8AC3E}">
        <p14:creationId xmlns:p14="http://schemas.microsoft.com/office/powerpoint/2010/main" val="2002532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Effect transition="in" filter="fade">
                                      <p:cBhvr>
                                        <p:cTn id="25" dur="5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500"/>
                                        <p:tgtEl>
                                          <p:spTgt spid="6">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500"/>
                                        <p:tgtEl>
                                          <p:spTgt spid="6">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6" end="6"/>
                                            </p:txEl>
                                          </p:spTgt>
                                        </p:tgtEl>
                                        <p:attrNameLst>
                                          <p:attrName>style.visibility</p:attrName>
                                        </p:attrNameLst>
                                      </p:cBhvr>
                                      <p:to>
                                        <p:strVal val="visible"/>
                                      </p:to>
                                    </p:set>
                                    <p:animEffect transition="in" filter="fade">
                                      <p:cBhvr>
                                        <p:cTn id="40"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B6479C-4D75-47B0-BA42-6FFA17B792CE}"/>
              </a:ext>
            </a:extLst>
          </p:cNvPr>
          <p:cNvSpPr>
            <a:spLocks noGrp="1"/>
          </p:cNvSpPr>
          <p:nvPr>
            <p:ph type="body" sz="quarter" idx="10"/>
          </p:nvPr>
        </p:nvSpPr>
        <p:spPr/>
        <p:txBody>
          <a:bodyPr/>
          <a:lstStyle/>
          <a:p>
            <a:r>
              <a:rPr lang="ja-JP" altLang="en-US" dirty="0"/>
              <a:t>新バージョンの価値</a:t>
            </a:r>
            <a:endParaRPr lang="en-US" altLang="ja-JP" dirty="0"/>
          </a:p>
          <a:p>
            <a:r>
              <a:rPr lang="ja-JP" altLang="en-US" dirty="0"/>
              <a:t>参考</a:t>
            </a:r>
            <a:r>
              <a:rPr lang="en-US" altLang="ja-JP" dirty="0"/>
              <a:t>: </a:t>
            </a:r>
            <a:r>
              <a:rPr lang="ja-JP" altLang="en-US" dirty="0"/>
              <a:t>互換性</a:t>
            </a:r>
            <a:endParaRPr lang="en-US" altLang="ja-JP" dirty="0"/>
          </a:p>
        </p:txBody>
      </p:sp>
    </p:spTree>
    <p:extLst>
      <p:ext uri="{BB962C8B-B14F-4D97-AF65-F5344CB8AC3E}">
        <p14:creationId xmlns:p14="http://schemas.microsoft.com/office/powerpoint/2010/main" val="3155660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8BFB82-1B44-4D4B-A11D-0BE8609600CC}"/>
              </a:ext>
            </a:extLst>
          </p:cNvPr>
          <p:cNvSpPr>
            <a:spLocks noGrp="1"/>
          </p:cNvSpPr>
          <p:nvPr>
            <p:ph type="title"/>
          </p:nvPr>
        </p:nvSpPr>
        <p:spPr/>
        <p:txBody>
          <a:bodyPr/>
          <a:lstStyle/>
          <a:p>
            <a:r>
              <a:rPr lang="ja-JP" altLang="en-US" dirty="0"/>
              <a:t>アプリの互換性と操作性の互換性</a:t>
            </a:r>
          </a:p>
        </p:txBody>
      </p:sp>
      <p:sp>
        <p:nvSpPr>
          <p:cNvPr id="4" name="Content Placeholder 3">
            <a:extLst>
              <a:ext uri="{FF2B5EF4-FFF2-40B4-BE49-F238E27FC236}">
                <a16:creationId xmlns:a16="http://schemas.microsoft.com/office/drawing/2014/main" id="{F232835F-1D6D-4299-88DC-1D4606A83B18}"/>
              </a:ext>
            </a:extLst>
          </p:cNvPr>
          <p:cNvSpPr>
            <a:spLocks noGrp="1"/>
          </p:cNvSpPr>
          <p:nvPr>
            <p:ph idx="1"/>
          </p:nvPr>
        </p:nvSpPr>
        <p:spPr/>
        <p:txBody>
          <a:bodyPr/>
          <a:lstStyle/>
          <a:p>
            <a:r>
              <a:rPr lang="en-US" altLang="ja-JP" dirty="0"/>
              <a:t>Notes/Domino 9 </a:t>
            </a:r>
            <a:r>
              <a:rPr lang="ja-JP" altLang="en-US" dirty="0"/>
              <a:t>以降はアプリ互換性の問題はほぼ解消</a:t>
            </a:r>
            <a:endParaRPr lang="en-US" altLang="ja-JP" dirty="0"/>
          </a:p>
          <a:p>
            <a:pPr lvl="1"/>
            <a:r>
              <a:rPr lang="en-US" altLang="ja-JP" dirty="0"/>
              <a:t>Basic</a:t>
            </a:r>
            <a:r>
              <a:rPr lang="ja-JP" altLang="en-US" dirty="0"/>
              <a:t>から</a:t>
            </a:r>
            <a:r>
              <a:rPr lang="en-US" altLang="ja-JP" dirty="0"/>
              <a:t>Standard</a:t>
            </a:r>
            <a:r>
              <a:rPr lang="ja-JP" altLang="en-US" dirty="0"/>
              <a:t>版にした場合に、表示上のずれなど影響は限定的</a:t>
            </a:r>
            <a:endParaRPr lang="en-US" altLang="ja-JP" dirty="0"/>
          </a:p>
          <a:p>
            <a:pPr lvl="1"/>
            <a:r>
              <a:rPr lang="ja-JP" altLang="en-US" dirty="0"/>
              <a:t>詳細は「技術篇」にて</a:t>
            </a:r>
            <a:endParaRPr lang="en-US" altLang="ja-JP" dirty="0"/>
          </a:p>
          <a:p>
            <a:pPr lvl="1"/>
            <a:endParaRPr lang="en-US" altLang="ja-JP" dirty="0"/>
          </a:p>
          <a:p>
            <a:r>
              <a:rPr lang="ja-JP" altLang="en-US" dirty="0"/>
              <a:t>ユーザーインターフェースも</a:t>
            </a:r>
            <a:br>
              <a:rPr lang="en-US" altLang="ja-JP" dirty="0"/>
            </a:br>
            <a:r>
              <a:rPr lang="ja-JP" altLang="en-US" dirty="0"/>
              <a:t>一貫性を維持</a:t>
            </a:r>
            <a:endParaRPr lang="en-US" altLang="ja-JP" dirty="0"/>
          </a:p>
          <a:p>
            <a:endParaRPr lang="en-US" altLang="ja-JP" dirty="0"/>
          </a:p>
          <a:p>
            <a:endParaRPr lang="ja-JP" altLang="en-US" dirty="0"/>
          </a:p>
        </p:txBody>
      </p:sp>
      <p:pic>
        <p:nvPicPr>
          <p:cNvPr id="5" name="Picture 1" descr="page3image15060848">
            <a:extLst>
              <a:ext uri="{FF2B5EF4-FFF2-40B4-BE49-F238E27FC236}">
                <a16:creationId xmlns:a16="http://schemas.microsoft.com/office/drawing/2014/main" id="{C239600C-6CF8-422E-B688-0F5CE504F2EF}"/>
              </a:ext>
            </a:extLst>
          </p:cNvPr>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rcRect r="31836" b="58470"/>
          <a:stretch/>
        </p:blipFill>
        <p:spPr bwMode="auto">
          <a:xfrm>
            <a:off x="693483" y="4261081"/>
            <a:ext cx="5379004" cy="19366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図 23">
            <a:extLst>
              <a:ext uri="{FF2B5EF4-FFF2-40B4-BE49-F238E27FC236}">
                <a16:creationId xmlns:a16="http://schemas.microsoft.com/office/drawing/2014/main" id="{B5D45340-CFFE-4FF1-8179-8ADD7A230335}"/>
              </a:ext>
            </a:extLst>
          </p:cNvPr>
          <p:cNvPicPr>
            <a:picLocks noChangeAspect="1"/>
          </p:cNvPicPr>
          <p:nvPr/>
        </p:nvPicPr>
        <p:blipFill>
          <a:blip r:embed="rId4"/>
          <a:stretch>
            <a:fillRect/>
          </a:stretch>
        </p:blipFill>
        <p:spPr>
          <a:xfrm>
            <a:off x="6377817" y="2648626"/>
            <a:ext cx="5502183" cy="3651374"/>
          </a:xfrm>
          <a:prstGeom prst="rect">
            <a:avLst/>
          </a:prstGeom>
        </p:spPr>
      </p:pic>
    </p:spTree>
    <p:extLst>
      <p:ext uri="{BB962C8B-B14F-4D97-AF65-F5344CB8AC3E}">
        <p14:creationId xmlns:p14="http://schemas.microsoft.com/office/powerpoint/2010/main" val="366804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lstStyle/>
          <a:p>
            <a:r>
              <a:rPr lang="ja-JP" altLang="en-US" dirty="0"/>
              <a:t>もくじ</a:t>
            </a:r>
            <a:r>
              <a:rPr lang="en-US" altLang="ja-JP" dirty="0"/>
              <a:t>: </a:t>
            </a:r>
            <a:r>
              <a:rPr lang="ja-JP" altLang="en-US" dirty="0"/>
              <a:t>事例</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solidFill>
                  <a:schemeClr val="bg1">
                    <a:lumMod val="65000"/>
                  </a:schemeClr>
                </a:solidFill>
              </a:rPr>
              <a:t>HCL Software</a:t>
            </a:r>
            <a:r>
              <a:rPr lang="ja-JP" altLang="en-US" dirty="0">
                <a:solidFill>
                  <a:schemeClr val="bg1">
                    <a:lumMod val="65000"/>
                  </a:schemeClr>
                </a:solidFill>
              </a:rPr>
              <a:t>について</a:t>
            </a:r>
            <a:endParaRPr lang="en-US" altLang="ja-JP" dirty="0">
              <a:solidFill>
                <a:schemeClr val="bg1">
                  <a:lumMod val="65000"/>
                </a:schemeClr>
              </a:solidFill>
            </a:endParaRPr>
          </a:p>
          <a:p>
            <a:r>
              <a:rPr lang="ja-JP" altLang="en-US" dirty="0">
                <a:solidFill>
                  <a:schemeClr val="bg1">
                    <a:lumMod val="65000"/>
                  </a:schemeClr>
                </a:solidFill>
              </a:rPr>
              <a:t>サポートのスケジュール</a:t>
            </a:r>
            <a:endParaRPr lang="en-US" altLang="ja-JP" dirty="0">
              <a:solidFill>
                <a:schemeClr val="bg1">
                  <a:lumMod val="65000"/>
                </a:schemeClr>
              </a:solidFill>
            </a:endParaRPr>
          </a:p>
          <a:p>
            <a:r>
              <a:rPr lang="ja-JP" altLang="en-US" dirty="0">
                <a:solidFill>
                  <a:schemeClr val="bg1">
                    <a:lumMod val="65000"/>
                  </a:schemeClr>
                </a:solidFill>
              </a:rPr>
              <a:t>ライセンス</a:t>
            </a:r>
            <a:endParaRPr lang="en-US" altLang="ja-JP" dirty="0">
              <a:solidFill>
                <a:schemeClr val="bg1">
                  <a:lumMod val="65000"/>
                </a:schemeClr>
              </a:solidFill>
            </a:endParaRPr>
          </a:p>
          <a:p>
            <a:r>
              <a:rPr lang="ja-JP" altLang="en-US" dirty="0">
                <a:solidFill>
                  <a:schemeClr val="bg1">
                    <a:lumMod val="65000"/>
                  </a:schemeClr>
                </a:solidFill>
              </a:rPr>
              <a:t>戦略と製品のロードマップ</a:t>
            </a:r>
            <a:endParaRPr lang="en-US" altLang="ja-JP" dirty="0">
              <a:solidFill>
                <a:schemeClr val="bg1">
                  <a:lumMod val="65000"/>
                </a:schemeClr>
              </a:solidFill>
            </a:endParaRPr>
          </a:p>
          <a:p>
            <a:r>
              <a:rPr lang="ja-JP" altLang="en-US" dirty="0">
                <a:solidFill>
                  <a:schemeClr val="bg1">
                    <a:lumMod val="65000"/>
                  </a:schemeClr>
                </a:solidFill>
              </a:rPr>
              <a:t>新バージョンの価値</a:t>
            </a:r>
            <a:endParaRPr lang="en-US" altLang="ja-JP" dirty="0">
              <a:solidFill>
                <a:schemeClr val="bg1">
                  <a:lumMod val="65000"/>
                </a:schemeClr>
              </a:solidFill>
            </a:endParaRPr>
          </a:p>
          <a:p>
            <a:r>
              <a:rPr lang="ja-JP" altLang="en-US" dirty="0"/>
              <a:t>事例</a:t>
            </a:r>
            <a:endParaRPr lang="en-US" altLang="ja-JP" dirty="0"/>
          </a:p>
          <a:p>
            <a:r>
              <a:rPr lang="ja-JP" altLang="en-US" dirty="0">
                <a:solidFill>
                  <a:schemeClr val="bg1">
                    <a:lumMod val="65000"/>
                  </a:schemeClr>
                </a:solidFill>
              </a:rPr>
              <a:t>リソース</a:t>
            </a:r>
            <a:endParaRPr lang="en-US" altLang="ja-JP" dirty="0">
              <a:solidFill>
                <a:schemeClr val="bg1">
                  <a:lumMod val="65000"/>
                </a:schemeClr>
              </a:solidFill>
            </a:endParaRPr>
          </a:p>
          <a:p>
            <a:r>
              <a:rPr lang="en-US" altLang="ja-JP" dirty="0">
                <a:solidFill>
                  <a:schemeClr val="bg1">
                    <a:lumMod val="65000"/>
                  </a:schemeClr>
                </a:solidFill>
              </a:rPr>
              <a:t>FAQ</a:t>
            </a:r>
            <a:endParaRPr lang="ja-JP" altLang="en-US" dirty="0">
              <a:solidFill>
                <a:schemeClr val="bg1">
                  <a:lumMod val="65000"/>
                </a:schemeClr>
              </a:solidFill>
            </a:endParaRPr>
          </a:p>
        </p:txBody>
      </p:sp>
    </p:spTree>
    <p:extLst>
      <p:ext uri="{BB962C8B-B14F-4D97-AF65-F5344CB8AC3E}">
        <p14:creationId xmlns:p14="http://schemas.microsoft.com/office/powerpoint/2010/main" val="182770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8176E8-73F1-6372-3041-E9647FECCE55}"/>
              </a:ext>
            </a:extLst>
          </p:cNvPr>
          <p:cNvSpPr>
            <a:spLocks noGrp="1"/>
          </p:cNvSpPr>
          <p:nvPr>
            <p:ph type="title"/>
          </p:nvPr>
        </p:nvSpPr>
        <p:spPr>
          <a:xfrm>
            <a:off x="360000" y="391899"/>
            <a:ext cx="11520000" cy="720000"/>
          </a:xfrm>
        </p:spPr>
        <p:txBody>
          <a:bodyPr>
            <a:noAutofit/>
          </a:bodyPr>
          <a:lstStyle/>
          <a:p>
            <a:r>
              <a:rPr kumimoji="1" lang="en-US" altLang="ja-JP" sz="2400" dirty="0"/>
              <a:t>Nomad </a:t>
            </a:r>
            <a:r>
              <a:rPr lang="ja-JP" altLang="en-US" sz="2400"/>
              <a:t>事例</a:t>
            </a:r>
            <a:br>
              <a:rPr lang="en-US" altLang="ja-JP" sz="2400" dirty="0"/>
            </a:br>
            <a:r>
              <a:rPr lang="ja-JP" altLang="en-US" sz="2000"/>
              <a:t>ユニデンホールディングス株式会社様</a:t>
            </a:r>
            <a:br>
              <a:rPr lang="en-US" altLang="ja-JP" sz="2000" dirty="0"/>
            </a:br>
            <a:r>
              <a:rPr lang="ja-JP" altLang="en-US" sz="2000"/>
              <a:t>パナソニックネットソリューションズ株式会社様</a:t>
            </a:r>
            <a:r>
              <a:rPr lang="en-US" altLang="ja-JP" sz="2000" dirty="0"/>
              <a:t> </a:t>
            </a:r>
            <a:r>
              <a:rPr lang="ja-JP" altLang="en-US" sz="2000"/>
              <a:t>導入</a:t>
            </a:r>
            <a:endParaRPr kumimoji="1" lang="ja-JP" altLang="en-US" sz="2000"/>
          </a:p>
        </p:txBody>
      </p:sp>
      <p:pic>
        <p:nvPicPr>
          <p:cNvPr id="7" name="コンテンツ プレースホルダー 6">
            <a:extLst>
              <a:ext uri="{FF2B5EF4-FFF2-40B4-BE49-F238E27FC236}">
                <a16:creationId xmlns:a16="http://schemas.microsoft.com/office/drawing/2014/main" id="{7B27D8FE-68C4-7EDC-2802-7FF5C8D727DE}"/>
              </a:ext>
            </a:extLst>
          </p:cNvPr>
          <p:cNvPicPr>
            <a:picLocks noGrp="1" noChangeAspect="1"/>
          </p:cNvPicPr>
          <p:nvPr>
            <p:ph idx="1"/>
          </p:nvPr>
        </p:nvPicPr>
        <p:blipFill>
          <a:blip r:embed="rId2"/>
          <a:stretch>
            <a:fillRect/>
          </a:stretch>
        </p:blipFill>
        <p:spPr>
          <a:xfrm>
            <a:off x="360363" y="1177183"/>
            <a:ext cx="11518900" cy="4809336"/>
          </a:xfrm>
        </p:spPr>
      </p:pic>
      <p:pic>
        <p:nvPicPr>
          <p:cNvPr id="9" name="図 8">
            <a:extLst>
              <a:ext uri="{FF2B5EF4-FFF2-40B4-BE49-F238E27FC236}">
                <a16:creationId xmlns:a16="http://schemas.microsoft.com/office/drawing/2014/main" id="{2F5EAB5C-2DC6-6EFB-21F4-14AFDB0FE146}"/>
              </a:ext>
            </a:extLst>
          </p:cNvPr>
          <p:cNvPicPr>
            <a:picLocks noChangeAspect="1"/>
          </p:cNvPicPr>
          <p:nvPr/>
        </p:nvPicPr>
        <p:blipFill>
          <a:blip r:embed="rId3"/>
          <a:stretch>
            <a:fillRect/>
          </a:stretch>
        </p:blipFill>
        <p:spPr>
          <a:xfrm>
            <a:off x="7444343" y="3909391"/>
            <a:ext cx="4108240" cy="1909971"/>
          </a:xfrm>
          <a:prstGeom prst="rect">
            <a:avLst/>
          </a:prstGeom>
        </p:spPr>
      </p:pic>
      <p:sp>
        <p:nvSpPr>
          <p:cNvPr id="10" name="テキスト ボックス 9">
            <a:extLst>
              <a:ext uri="{FF2B5EF4-FFF2-40B4-BE49-F238E27FC236}">
                <a16:creationId xmlns:a16="http://schemas.microsoft.com/office/drawing/2014/main" id="{0E975EB7-C2AC-0393-D5D9-B20323705F64}"/>
              </a:ext>
            </a:extLst>
          </p:cNvPr>
          <p:cNvSpPr txBox="1"/>
          <p:nvPr/>
        </p:nvSpPr>
        <p:spPr>
          <a:xfrm>
            <a:off x="7036903" y="6056245"/>
            <a:ext cx="4964821" cy="584775"/>
          </a:xfrm>
          <a:prstGeom prst="rect">
            <a:avLst/>
          </a:prstGeom>
          <a:noFill/>
        </p:spPr>
        <p:txBody>
          <a:bodyPr wrap="none" rtlCol="0">
            <a:spAutoFit/>
          </a:bodyPr>
          <a:lstStyle/>
          <a:p>
            <a:r>
              <a:rPr kumimoji="1" lang="en" altLang="ja-JP" sz="1600" dirty="0">
                <a:ea typeface="BIZ UDPゴシック" panose="020B0400000000000000" pitchFamily="50" charset="-128"/>
                <a:hlinkClick r:id="rId4"/>
              </a:rPr>
              <a:t>https://japan.zdnet.com/extra/hcl_202206/35188604/</a:t>
            </a:r>
            <a:endParaRPr kumimoji="1" lang="en" altLang="ja-JP" sz="1600" dirty="0">
              <a:ea typeface="BIZ UDPゴシック" panose="020B0400000000000000" pitchFamily="50" charset="-128"/>
            </a:endParaRPr>
          </a:p>
          <a:p>
            <a:endParaRPr kumimoji="1" lang="ja-JP" altLang="en-US" sz="1600" dirty="0">
              <a:ea typeface="BIZ UDPゴシック" panose="020B0400000000000000" pitchFamily="50" charset="-128"/>
            </a:endParaRPr>
          </a:p>
        </p:txBody>
      </p:sp>
    </p:spTree>
    <p:extLst>
      <p:ext uri="{BB962C8B-B14F-4D97-AF65-F5344CB8AC3E}">
        <p14:creationId xmlns:p14="http://schemas.microsoft.com/office/powerpoint/2010/main" val="1994741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lstStyle/>
          <a:p>
            <a:r>
              <a:rPr lang="ja-JP" altLang="en-US" dirty="0"/>
              <a:t>もくじ</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t>HCL Software</a:t>
            </a:r>
            <a:r>
              <a:rPr lang="ja-JP" altLang="en-US" dirty="0"/>
              <a:t>について</a:t>
            </a:r>
            <a:endParaRPr lang="en-US" altLang="ja-JP" dirty="0"/>
          </a:p>
          <a:p>
            <a:r>
              <a:rPr lang="ja-JP" altLang="en-US" dirty="0"/>
              <a:t>サポートのスケジュール</a:t>
            </a:r>
            <a:endParaRPr lang="en-US" altLang="ja-JP" dirty="0"/>
          </a:p>
          <a:p>
            <a:r>
              <a:rPr lang="ja-JP" altLang="en-US" dirty="0"/>
              <a:t>ライセンス</a:t>
            </a:r>
            <a:endParaRPr lang="en-US" altLang="ja-JP" dirty="0"/>
          </a:p>
          <a:p>
            <a:r>
              <a:rPr lang="ja-JP" altLang="en-US" dirty="0"/>
              <a:t>戦略と製品のロードマップ</a:t>
            </a:r>
            <a:endParaRPr lang="en-US" altLang="ja-JP" dirty="0"/>
          </a:p>
          <a:p>
            <a:r>
              <a:rPr lang="ja-JP" altLang="en-US" dirty="0"/>
              <a:t>新バージョンの価値</a:t>
            </a:r>
            <a:endParaRPr lang="en-US" altLang="ja-JP" dirty="0"/>
          </a:p>
          <a:p>
            <a:r>
              <a:rPr lang="ja-JP" altLang="en-US" dirty="0"/>
              <a:t>事例</a:t>
            </a:r>
            <a:endParaRPr lang="en-US" altLang="ja-JP" dirty="0"/>
          </a:p>
          <a:p>
            <a:r>
              <a:rPr lang="ja-JP" altLang="en-US" dirty="0"/>
              <a:t>リソース</a:t>
            </a:r>
            <a:endParaRPr lang="en-US" altLang="ja-JP" dirty="0"/>
          </a:p>
          <a:p>
            <a:r>
              <a:rPr lang="en-US" altLang="ja-JP" dirty="0"/>
              <a:t>FAQ</a:t>
            </a:r>
            <a:endParaRPr lang="ja-JP" altLang="en-US" dirty="0"/>
          </a:p>
        </p:txBody>
      </p:sp>
    </p:spTree>
    <p:extLst>
      <p:ext uri="{BB962C8B-B14F-4D97-AF65-F5344CB8AC3E}">
        <p14:creationId xmlns:p14="http://schemas.microsoft.com/office/powerpoint/2010/main" val="4044611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6D17A90-3619-35E9-C485-317B6D74F4EF}"/>
              </a:ext>
            </a:extLst>
          </p:cNvPr>
          <p:cNvSpPr>
            <a:spLocks noGrp="1"/>
          </p:cNvSpPr>
          <p:nvPr>
            <p:ph type="title"/>
          </p:nvPr>
        </p:nvSpPr>
        <p:spPr/>
        <p:txBody>
          <a:bodyPr/>
          <a:lstStyle/>
          <a:p>
            <a:endParaRPr kumimoji="1" lang="ja-JP" altLang="en-US"/>
          </a:p>
        </p:txBody>
      </p:sp>
      <p:pic>
        <p:nvPicPr>
          <p:cNvPr id="5" name="コンテンツ プレースホルダー 4">
            <a:extLst>
              <a:ext uri="{FF2B5EF4-FFF2-40B4-BE49-F238E27FC236}">
                <a16:creationId xmlns:a16="http://schemas.microsoft.com/office/drawing/2014/main" id="{A9EFA4F1-1579-654A-24B2-B03FC00AD5D1}"/>
              </a:ext>
            </a:extLst>
          </p:cNvPr>
          <p:cNvPicPr>
            <a:picLocks noGrp="1" noChangeAspect="1"/>
          </p:cNvPicPr>
          <p:nvPr>
            <p:ph idx="1"/>
          </p:nvPr>
        </p:nvPicPr>
        <p:blipFill>
          <a:blip r:embed="rId2"/>
          <a:stretch>
            <a:fillRect/>
          </a:stretch>
        </p:blipFill>
        <p:spPr>
          <a:xfrm>
            <a:off x="4785" y="1"/>
            <a:ext cx="12187215" cy="6851732"/>
          </a:xfrm>
        </p:spPr>
      </p:pic>
    </p:spTree>
    <p:extLst>
      <p:ext uri="{BB962C8B-B14F-4D97-AF65-F5344CB8AC3E}">
        <p14:creationId xmlns:p14="http://schemas.microsoft.com/office/powerpoint/2010/main" val="3739976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9EEFE-7FB1-44FA-AC2B-88120F5E25C9}"/>
              </a:ext>
            </a:extLst>
          </p:cNvPr>
          <p:cNvSpPr>
            <a:spLocks noGrp="1"/>
          </p:cNvSpPr>
          <p:nvPr>
            <p:ph type="title"/>
          </p:nvPr>
        </p:nvSpPr>
        <p:spPr/>
        <p:txBody>
          <a:bodyPr/>
          <a:lstStyle/>
          <a:p>
            <a:r>
              <a:rPr kumimoji="1" lang="ja-JP" altLang="en-US" dirty="0"/>
              <a:t>事例</a:t>
            </a:r>
          </a:p>
        </p:txBody>
      </p:sp>
      <p:pic>
        <p:nvPicPr>
          <p:cNvPr id="5" name="Content Placeholder 4" descr="Graphical user interface, application&#10;&#10;Description automatically generated">
            <a:extLst>
              <a:ext uri="{FF2B5EF4-FFF2-40B4-BE49-F238E27FC236}">
                <a16:creationId xmlns:a16="http://schemas.microsoft.com/office/drawing/2014/main" id="{21DAB9E0-BD20-4951-9222-7A4F356C2361}"/>
              </a:ext>
            </a:extLst>
          </p:cNvPr>
          <p:cNvPicPr>
            <a:picLocks noGrp="1" noChangeAspect="1"/>
          </p:cNvPicPr>
          <p:nvPr>
            <p:ph idx="1"/>
          </p:nvPr>
        </p:nvPicPr>
        <p:blipFill>
          <a:blip r:embed="rId2"/>
          <a:stretch>
            <a:fillRect/>
          </a:stretch>
        </p:blipFill>
        <p:spPr>
          <a:xfrm>
            <a:off x="2822208" y="1260475"/>
            <a:ext cx="5559792" cy="4249007"/>
          </a:xfrm>
          <a:ln>
            <a:solidFill>
              <a:schemeClr val="tx1"/>
            </a:solidFill>
          </a:ln>
        </p:spPr>
      </p:pic>
      <p:sp>
        <p:nvSpPr>
          <p:cNvPr id="8" name="コンテンツ プレースホルダー 4">
            <a:extLst>
              <a:ext uri="{FF2B5EF4-FFF2-40B4-BE49-F238E27FC236}">
                <a16:creationId xmlns:a16="http://schemas.microsoft.com/office/drawing/2014/main" id="{40FB3BE0-0135-43A8-A568-99395A4D774A}"/>
              </a:ext>
            </a:extLst>
          </p:cNvPr>
          <p:cNvSpPr txBox="1">
            <a:spLocks/>
          </p:cNvSpPr>
          <p:nvPr/>
        </p:nvSpPr>
        <p:spPr>
          <a:xfrm>
            <a:off x="3566608" y="5786056"/>
            <a:ext cx="4317552" cy="720000"/>
          </a:xfrm>
          <a:prstGeom prst="rect">
            <a:avLst/>
          </a:prstGeom>
        </p:spPr>
        <p:txBody>
          <a:bodyPr vert="horz" lIns="72000" tIns="36000" rIns="72000" bIns="36000" rtlCol="0">
            <a:normAutofit/>
          </a:bodyPr>
          <a:lstStyle>
            <a:lvl1pPr marL="0" indent="0" algn="l" defTabSz="914411" rtl="0" eaLnBrk="1" latinLnBrk="0" hangingPunct="1">
              <a:lnSpc>
                <a:spcPct val="110000"/>
              </a:lnSpc>
              <a:spcBef>
                <a:spcPts val="300"/>
              </a:spcBef>
              <a:spcAft>
                <a:spcPts val="0"/>
              </a:spcAft>
              <a:buClr>
                <a:schemeClr val="accent3"/>
              </a:buClr>
              <a:buFont typeface="Arial" panose="020B0604020202020204" pitchFamily="34" charset="0"/>
              <a:buNone/>
              <a:defRPr kumimoji="1" sz="1801" b="1" i="0" kern="1200" spc="0">
                <a:solidFill>
                  <a:schemeClr val="tx1"/>
                </a:solidFill>
                <a:latin typeface="メイリオ" panose="020B0604030504040204" pitchFamily="50" charset="-128"/>
                <a:ea typeface="メイリオ" panose="020B0604030504040204" pitchFamily="50" charset="-128"/>
                <a:cs typeface="+mn-cs"/>
              </a:defRPr>
            </a:lvl1pPr>
            <a:lvl2pPr marL="11113" indent="0" algn="l" defTabSz="914411" rtl="0" eaLnBrk="1" latinLnBrk="0" hangingPunct="1">
              <a:lnSpc>
                <a:spcPct val="110000"/>
              </a:lnSpc>
              <a:spcBef>
                <a:spcPts val="300"/>
              </a:spcBef>
              <a:spcAft>
                <a:spcPts val="0"/>
              </a:spcAft>
              <a:buClr>
                <a:schemeClr val="accent3"/>
              </a:buClr>
              <a:buFont typeface="Arial" panose="020B0604020202020204" pitchFamily="34" charset="0"/>
              <a:buNone/>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2pPr>
            <a:lvl3pPr marL="273054" indent="-228604" algn="l" defTabSz="914411" rtl="0" eaLnBrk="1" latinLnBrk="0" hangingPunct="1">
              <a:lnSpc>
                <a:spcPct val="110000"/>
              </a:lnSpc>
              <a:spcBef>
                <a:spcPts val="300"/>
              </a:spcBef>
              <a:spcAft>
                <a:spcPts val="0"/>
              </a:spcAft>
              <a:buClr>
                <a:schemeClr val="accent3"/>
              </a:buClr>
              <a:buFont typeface="Wingdings" pitchFamily="2" charset="2"/>
              <a:buChar char="n"/>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3pPr>
            <a:lvl4pPr marL="273054" indent="-261941" algn="l" defTabSz="914411" rtl="0" eaLnBrk="1" latinLnBrk="0" hangingPunct="1">
              <a:lnSpc>
                <a:spcPct val="110000"/>
              </a:lnSpc>
              <a:spcBef>
                <a:spcPts val="300"/>
              </a:spcBef>
              <a:spcAft>
                <a:spcPts val="0"/>
              </a:spcAft>
              <a:buClr>
                <a:schemeClr val="accent3"/>
              </a:buClr>
              <a:buFont typeface="Zapf Dingbats"/>
              <a:buChar char="➔"/>
              <a:tabLst/>
              <a:defRPr kumimoji="1" sz="1801" b="0" i="0" kern="1200" spc="0">
                <a:solidFill>
                  <a:schemeClr val="tx1"/>
                </a:solidFill>
                <a:latin typeface="メイリオ" panose="020B0604030504040204" pitchFamily="50" charset="-128"/>
                <a:ea typeface="メイリオ" panose="020B0604030504040204" pitchFamily="50" charset="-128"/>
                <a:cs typeface="+mn-cs"/>
              </a:defRPr>
            </a:lvl4pPr>
            <a:lvl5pPr marL="273054" indent="0" algn="l" defTabSz="914411" rtl="0" eaLnBrk="1" latinLnBrk="0" hangingPunct="1">
              <a:lnSpc>
                <a:spcPct val="110000"/>
              </a:lnSpc>
              <a:spcBef>
                <a:spcPts val="300"/>
              </a:spcBef>
              <a:spcAft>
                <a:spcPts val="0"/>
              </a:spcAft>
              <a:buClr>
                <a:schemeClr val="accent3"/>
              </a:buClr>
              <a:buFont typeface="システムフォント（レギュラー）"/>
              <a:buNone/>
              <a:tabLst/>
              <a:defRPr kumimoji="1" sz="1401" b="0" i="0" kern="1200" spc="0">
                <a:solidFill>
                  <a:schemeClr val="tx1"/>
                </a:solidFill>
                <a:latin typeface="メイリオ" panose="020B0604030504040204" pitchFamily="50" charset="-128"/>
                <a:ea typeface="メイリオ" panose="020B0604030504040204" pitchFamily="50" charset="-128"/>
                <a:cs typeface="+mn-cs"/>
              </a:defRPr>
            </a:lvl5pPr>
            <a:lvl6pPr marL="490545" indent="-217491" algn="l" defTabSz="914411" rtl="0" eaLnBrk="1" latinLnBrk="0" hangingPunct="1">
              <a:lnSpc>
                <a:spcPct val="110000"/>
              </a:lnSpc>
              <a:spcBef>
                <a:spcPts val="300"/>
              </a:spcBef>
              <a:spcAft>
                <a:spcPts val="0"/>
              </a:spcAft>
              <a:buClr>
                <a:schemeClr val="accent3"/>
              </a:buClr>
              <a:buFont typeface="Wingdings" pitchFamily="2" charset="2"/>
              <a:buChar char="p"/>
              <a:tabLst/>
              <a:defRPr kumimoji="1" sz="1401" b="0" i="0" kern="1200" spc="0">
                <a:solidFill>
                  <a:schemeClr val="tx1"/>
                </a:solidFill>
                <a:latin typeface="+mn-ea"/>
                <a:ea typeface="+mn-ea"/>
                <a:cs typeface="+mn-cs"/>
              </a:defRPr>
            </a:lvl6pPr>
            <a:lvl7pPr marL="490545" indent="-217491" algn="l" defTabSz="914411" rtl="0" eaLnBrk="1" latinLnBrk="0" hangingPunct="1">
              <a:lnSpc>
                <a:spcPct val="110000"/>
              </a:lnSpc>
              <a:spcBef>
                <a:spcPts val="300"/>
              </a:spcBef>
              <a:spcAft>
                <a:spcPts val="0"/>
              </a:spcAft>
              <a:buClr>
                <a:schemeClr val="accent3"/>
              </a:buClr>
              <a:buFont typeface="Wingdings" pitchFamily="2" charset="2"/>
              <a:buChar char="ü"/>
              <a:tabLst/>
              <a:defRPr kumimoji="1" sz="1401" b="0" i="0" kern="1200" spc="0">
                <a:solidFill>
                  <a:schemeClr val="tx1"/>
                </a:solidFill>
                <a:latin typeface="+mn-ea"/>
                <a:ea typeface="+mn-ea"/>
                <a:cs typeface="+mn-cs"/>
              </a:defRPr>
            </a:lvl7pPr>
            <a:lvl8pPr marL="490545" indent="-266704" algn="l" defTabSz="914411" rtl="0" eaLnBrk="1" latinLnBrk="0" hangingPunct="1">
              <a:lnSpc>
                <a:spcPct val="110000"/>
              </a:lnSpc>
              <a:spcBef>
                <a:spcPts val="300"/>
              </a:spcBef>
              <a:spcAft>
                <a:spcPts val="0"/>
              </a:spcAft>
              <a:buClr>
                <a:schemeClr val="accent3"/>
              </a:buClr>
              <a:buFont typeface="システムフォント（レギュラー）"/>
              <a:buChar char="→"/>
              <a:tabLst/>
              <a:defRPr kumimoji="1" sz="1401" b="0" i="0" kern="1200" spc="0">
                <a:solidFill>
                  <a:schemeClr val="tx1"/>
                </a:solidFill>
                <a:latin typeface="+mn-ea"/>
                <a:ea typeface="+mn-ea"/>
                <a:cs typeface="+mn-cs"/>
              </a:defRPr>
            </a:lvl8pPr>
            <a:lvl9pPr marL="677872" indent="-187327" algn="l" defTabSz="914411" rtl="0" eaLnBrk="1" latinLnBrk="0" hangingPunct="1">
              <a:lnSpc>
                <a:spcPct val="110000"/>
              </a:lnSpc>
              <a:spcBef>
                <a:spcPts val="300"/>
              </a:spcBef>
              <a:spcAft>
                <a:spcPts val="0"/>
              </a:spcAft>
              <a:buClr>
                <a:schemeClr val="accent1"/>
              </a:buClr>
              <a:buFont typeface=".Lucida Grande UI Regular"/>
              <a:buChar char="※"/>
              <a:tabLst/>
              <a:defRPr kumimoji="1" sz="1100" b="0" i="0" kern="1200" spc="0">
                <a:solidFill>
                  <a:schemeClr val="tx1"/>
                </a:solidFill>
                <a:latin typeface="+mn-ea"/>
                <a:ea typeface="+mn-ea"/>
                <a:cs typeface="+mn-cs"/>
              </a:defRPr>
            </a:lvl9pPr>
          </a:lstStyle>
          <a:p>
            <a:r>
              <a:rPr lang="en-US" altLang="ja-JP" sz="1400" dirty="0">
                <a:latin typeface="BIZ UDPゴシック" panose="020B0400000000000000" pitchFamily="50" charset="-128"/>
                <a:ea typeface="BIZ UDPゴシック" panose="020B0400000000000000" pitchFamily="50" charset="-128"/>
              </a:rPr>
              <a:t>『Notes/Domino V12 </a:t>
            </a:r>
            <a:r>
              <a:rPr lang="ja-JP" altLang="en-US" sz="1400" dirty="0">
                <a:latin typeface="BIZ UDPゴシック" panose="020B0400000000000000" pitchFamily="50" charset="-128"/>
                <a:ea typeface="BIZ UDPゴシック" panose="020B0400000000000000" pitchFamily="50" charset="-128"/>
              </a:rPr>
              <a:t>バーチャル・セミナー</a:t>
            </a:r>
            <a:r>
              <a:rPr lang="en-US" altLang="ja-JP" sz="1400" dirty="0">
                <a:latin typeface="BIZ UDPゴシック" panose="020B0400000000000000" pitchFamily="50" charset="-128"/>
                <a:ea typeface="BIZ UDPゴシック" panose="020B0400000000000000" pitchFamily="50" charset="-128"/>
              </a:rPr>
              <a:t>』 </a:t>
            </a:r>
          </a:p>
          <a:p>
            <a:pPr lvl="7"/>
            <a:r>
              <a:rPr lang="en-US" altLang="ja-JP" sz="1000" dirty="0">
                <a:latin typeface="BIZ UDPゴシック" panose="020B0400000000000000" pitchFamily="50" charset="-128"/>
                <a:ea typeface="BIZ UDPゴシック" panose="020B0400000000000000" pitchFamily="50" charset="-128"/>
                <a:hlinkClick r:id="rId3"/>
              </a:rPr>
              <a:t>https://hclsw.co/notes-domino-V12</a:t>
            </a:r>
            <a:endParaRPr lang="ja-JP" altLang="en-US"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9016712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A0E888-85D0-4A16-B385-BDE23FAEDA47}"/>
              </a:ext>
            </a:extLst>
          </p:cNvPr>
          <p:cNvSpPr>
            <a:spLocks noGrp="1"/>
          </p:cNvSpPr>
          <p:nvPr>
            <p:ph type="body" sz="quarter" idx="10"/>
          </p:nvPr>
        </p:nvSpPr>
        <p:spPr/>
        <p:txBody>
          <a:bodyPr/>
          <a:lstStyle/>
          <a:p>
            <a:r>
              <a:rPr lang="ja-JP" altLang="en-US" dirty="0"/>
              <a:t>リソース</a:t>
            </a:r>
            <a:endParaRPr lang="en-US" altLang="ja-JP" dirty="0"/>
          </a:p>
        </p:txBody>
      </p:sp>
    </p:spTree>
    <p:extLst>
      <p:ext uri="{BB962C8B-B14F-4D97-AF65-F5344CB8AC3E}">
        <p14:creationId xmlns:p14="http://schemas.microsoft.com/office/powerpoint/2010/main" val="2027824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70EE29E4-C96A-6C47-BD4F-69971E17E893}"/>
              </a:ext>
            </a:extLst>
          </p:cNvPr>
          <p:cNvSpPr/>
          <p:nvPr/>
        </p:nvSpPr>
        <p:spPr>
          <a:xfrm>
            <a:off x="312080" y="5598001"/>
            <a:ext cx="6766560"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rPr>
              <a:t>https://www.hcljapan.co.jp/software/hcl-digital-solutions-sandbox/</a:t>
            </a:r>
          </a:p>
        </p:txBody>
      </p:sp>
      <p:sp>
        <p:nvSpPr>
          <p:cNvPr id="2" name="Title 1">
            <a:extLst>
              <a:ext uri="{FF2B5EF4-FFF2-40B4-BE49-F238E27FC236}">
                <a16:creationId xmlns:a16="http://schemas.microsoft.com/office/drawing/2014/main" id="{8AB90D45-ED32-4BD8-94E7-EEE234573105}"/>
              </a:ext>
            </a:extLst>
          </p:cNvPr>
          <p:cNvSpPr>
            <a:spLocks noGrp="1"/>
          </p:cNvSpPr>
          <p:nvPr>
            <p:ph type="title"/>
          </p:nvPr>
        </p:nvSpPr>
        <p:spPr/>
        <p:txBody>
          <a:bodyPr>
            <a:normAutofit/>
          </a:bodyPr>
          <a:lstStyle/>
          <a:p>
            <a:r>
              <a:rPr lang="ja-JP" altLang="en-US" dirty="0"/>
              <a:t>無償体験</a:t>
            </a:r>
            <a:r>
              <a:rPr lang="en-US" altLang="ja-JP" dirty="0"/>
              <a:t>: HCL Digital Solutions Sandbox</a:t>
            </a:r>
            <a:endParaRPr lang="ja-JP" altLang="en-US" dirty="0"/>
          </a:p>
        </p:txBody>
      </p:sp>
      <p:sp>
        <p:nvSpPr>
          <p:cNvPr id="3" name="Content Placeholder 2">
            <a:extLst>
              <a:ext uri="{FF2B5EF4-FFF2-40B4-BE49-F238E27FC236}">
                <a16:creationId xmlns:a16="http://schemas.microsoft.com/office/drawing/2014/main" id="{D8507F58-7789-47BB-91E2-14A338249B72}"/>
              </a:ext>
            </a:extLst>
          </p:cNvPr>
          <p:cNvSpPr>
            <a:spLocks noGrp="1"/>
          </p:cNvSpPr>
          <p:nvPr>
            <p:ph idx="1"/>
          </p:nvPr>
        </p:nvSpPr>
        <p:spPr>
          <a:xfrm>
            <a:off x="360000" y="1259999"/>
            <a:ext cx="6670720" cy="4550869"/>
          </a:xfrm>
        </p:spPr>
        <p:txBody>
          <a:bodyPr/>
          <a:lstStyle/>
          <a:p>
            <a:r>
              <a:rPr lang="en-US" altLang="ja-JP" dirty="0"/>
              <a:t>Nomad Web </a:t>
            </a:r>
            <a:r>
              <a:rPr lang="ja-JP" altLang="en-US" dirty="0"/>
              <a:t>はデータベースを</a:t>
            </a:r>
            <a:br>
              <a:rPr lang="en-US" altLang="ja-JP" dirty="0"/>
            </a:br>
            <a:r>
              <a:rPr lang="ja-JP" altLang="en-US" dirty="0"/>
              <a:t>アップロード可能</a:t>
            </a:r>
            <a:endParaRPr lang="en-US" altLang="ja-JP" dirty="0"/>
          </a:p>
          <a:p>
            <a:pPr lvl="1"/>
            <a:r>
              <a:rPr lang="ja-JP" altLang="en-US" dirty="0"/>
              <a:t>メール送信やエージェント実行で制限以外は利用可能</a:t>
            </a:r>
            <a:endParaRPr lang="en-US" altLang="ja-JP" dirty="0"/>
          </a:p>
        </p:txBody>
      </p:sp>
      <p:pic>
        <p:nvPicPr>
          <p:cNvPr id="6" name="Picture 5" descr="Graphical user interface, application&#10;&#10;Description automatically generated">
            <a:extLst>
              <a:ext uri="{FF2B5EF4-FFF2-40B4-BE49-F238E27FC236}">
                <a16:creationId xmlns:a16="http://schemas.microsoft.com/office/drawing/2014/main" id="{47DA2CF3-2C52-4971-9B75-FDCF4F31141C}"/>
              </a:ext>
            </a:extLst>
          </p:cNvPr>
          <p:cNvPicPr>
            <a:picLocks noChangeAspect="1"/>
          </p:cNvPicPr>
          <p:nvPr/>
        </p:nvPicPr>
        <p:blipFill>
          <a:blip r:embed="rId3"/>
          <a:stretch>
            <a:fillRect/>
          </a:stretch>
        </p:blipFill>
        <p:spPr>
          <a:xfrm>
            <a:off x="7436717" y="1260000"/>
            <a:ext cx="4298083" cy="4912095"/>
          </a:xfrm>
          <a:prstGeom prst="rect">
            <a:avLst/>
          </a:prstGeom>
          <a:ln>
            <a:solidFill>
              <a:schemeClr val="tx1"/>
            </a:solidFill>
          </a:ln>
        </p:spPr>
      </p:pic>
    </p:spTree>
    <p:extLst>
      <p:ext uri="{BB962C8B-B14F-4D97-AF65-F5344CB8AC3E}">
        <p14:creationId xmlns:p14="http://schemas.microsoft.com/office/powerpoint/2010/main" val="99157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FC7E76-FAA4-6660-263F-3A7C902B889E}"/>
              </a:ext>
            </a:extLst>
          </p:cNvPr>
          <p:cNvSpPr>
            <a:spLocks noGrp="1"/>
          </p:cNvSpPr>
          <p:nvPr>
            <p:ph type="title"/>
          </p:nvPr>
        </p:nvSpPr>
        <p:spPr/>
        <p:txBody>
          <a:bodyPr>
            <a:normAutofit fontScale="90000"/>
          </a:bodyPr>
          <a:lstStyle/>
          <a:p>
            <a:r>
              <a:rPr lang="en-US" altLang="ja-JP" sz="1800" dirty="0">
                <a:solidFill>
                  <a:srgbClr val="0066B3"/>
                </a:solidFill>
              </a:rPr>
              <a:t>Notes/Domino V12</a:t>
            </a:r>
            <a:r>
              <a:rPr lang="ja-JP" altLang="en-US" sz="1800" dirty="0">
                <a:solidFill>
                  <a:srgbClr val="0066B3"/>
                </a:solidFill>
              </a:rPr>
              <a:t> と </a:t>
            </a:r>
            <a:r>
              <a:rPr lang="en-US" altLang="ja-JP" sz="1800" dirty="0">
                <a:solidFill>
                  <a:srgbClr val="0066B3"/>
                </a:solidFill>
              </a:rPr>
              <a:t>Nomad </a:t>
            </a:r>
            <a:r>
              <a:rPr lang="ja-JP" altLang="en-US" sz="1800" dirty="0">
                <a:solidFill>
                  <a:srgbClr val="0066B3"/>
                </a:solidFill>
              </a:rPr>
              <a:t>をご検討のお客様へ</a:t>
            </a:r>
            <a:br>
              <a:rPr lang="en-US" altLang="ja-JP" dirty="0">
                <a:solidFill>
                  <a:srgbClr val="0066B3"/>
                </a:solidFill>
              </a:rPr>
            </a:br>
            <a:r>
              <a:rPr lang="en-US" altLang="ja-JP" dirty="0">
                <a:solidFill>
                  <a:srgbClr val="0066B3"/>
                </a:solidFill>
              </a:rPr>
              <a:t>Web </a:t>
            </a:r>
            <a:r>
              <a:rPr lang="ja-JP" altLang="en-US" dirty="0">
                <a:solidFill>
                  <a:srgbClr val="0066B3"/>
                </a:solidFill>
              </a:rPr>
              <a:t>ページ</a:t>
            </a:r>
            <a:r>
              <a:rPr lang="en-US" altLang="ja-JP" dirty="0">
                <a:solidFill>
                  <a:srgbClr val="0066B3"/>
                </a:solidFill>
              </a:rPr>
              <a:t>『Notes/Domino V12</a:t>
            </a:r>
            <a:r>
              <a:rPr lang="ja-JP" altLang="en-US" dirty="0">
                <a:solidFill>
                  <a:srgbClr val="0066B3"/>
                </a:solidFill>
              </a:rPr>
              <a:t> バーチャル・セミナー</a:t>
            </a:r>
            <a:r>
              <a:rPr lang="en-US" altLang="ja-JP" dirty="0">
                <a:solidFill>
                  <a:srgbClr val="0066B3"/>
                </a:solidFill>
              </a:rPr>
              <a:t>』</a:t>
            </a:r>
            <a:endParaRPr kumimoji="1" lang="ja-JP" altLang="en-US" dirty="0"/>
          </a:p>
        </p:txBody>
      </p:sp>
      <p:sp>
        <p:nvSpPr>
          <p:cNvPr id="3" name="コンテンツ プレースホルダー 2">
            <a:extLst>
              <a:ext uri="{FF2B5EF4-FFF2-40B4-BE49-F238E27FC236}">
                <a16:creationId xmlns:a16="http://schemas.microsoft.com/office/drawing/2014/main" id="{274ECB3E-0C68-370E-E564-9DB7E406D1B5}"/>
              </a:ext>
            </a:extLst>
          </p:cNvPr>
          <p:cNvSpPr>
            <a:spLocks noGrp="1"/>
          </p:cNvSpPr>
          <p:nvPr>
            <p:ph idx="1"/>
          </p:nvPr>
        </p:nvSpPr>
        <p:spPr>
          <a:xfrm>
            <a:off x="360000" y="1260000"/>
            <a:ext cx="5827440" cy="5040000"/>
          </a:xfrm>
        </p:spPr>
        <p:txBody>
          <a:bodyPr/>
          <a:lstStyle/>
          <a:p>
            <a:r>
              <a:rPr kumimoji="1" lang="en-US" altLang="ja-JP" dirty="0"/>
              <a:t>Notes/Domino V12 </a:t>
            </a:r>
            <a:r>
              <a:rPr kumimoji="1" lang="ja-JP" altLang="en-US" dirty="0"/>
              <a:t>と </a:t>
            </a:r>
            <a:r>
              <a:rPr kumimoji="1" lang="en-US" altLang="ja-JP" dirty="0"/>
              <a:t>Nomad</a:t>
            </a:r>
            <a:r>
              <a:rPr lang="ja-JP" altLang="en-US" dirty="0"/>
              <a:t> の最新情報、技術情報、バージョンアップ関連情報を集約した</a:t>
            </a:r>
            <a:br>
              <a:rPr lang="en-US" altLang="ja-JP" dirty="0"/>
            </a:br>
            <a:r>
              <a:rPr lang="en-US" altLang="ja-JP" dirty="0"/>
              <a:t>Web </a:t>
            </a:r>
            <a:r>
              <a:rPr lang="ja-JP" altLang="en-US" dirty="0"/>
              <a:t>ページをご利用ください</a:t>
            </a:r>
            <a:endParaRPr lang="en-US" altLang="ja-JP" dirty="0"/>
          </a:p>
          <a:p>
            <a:endParaRPr lang="en-US" altLang="ja-JP" dirty="0"/>
          </a:p>
          <a:p>
            <a:pPr lvl="3"/>
            <a:r>
              <a:rPr kumimoji="1" lang="en-US" altLang="ja-JP" dirty="0"/>
              <a:t>『Notes/Domino V12 </a:t>
            </a:r>
            <a:r>
              <a:rPr kumimoji="1" lang="ja-JP" altLang="en-US" dirty="0"/>
              <a:t>バーチャル・セミナー</a:t>
            </a:r>
            <a:r>
              <a:rPr kumimoji="1" lang="en-US" altLang="ja-JP" dirty="0"/>
              <a:t>』</a:t>
            </a:r>
            <a:r>
              <a:rPr lang="en-US" altLang="ja-JP" u="sng" dirty="0">
                <a:hlinkClick r:id="rId3" tooltip="https://hclsw.co/notes-domino-v12"/>
              </a:rPr>
              <a:t> </a:t>
            </a:r>
            <a:br>
              <a:rPr lang="en-US" altLang="ja-JP" u="sng" dirty="0">
                <a:hlinkClick r:id="rId3" tooltip="https://hclsw.co/notes-domino-v12"/>
              </a:rPr>
            </a:br>
            <a:r>
              <a:rPr lang="en-US" altLang="ja-JP" u="sng" dirty="0">
                <a:hlinkClick r:id="rId4" tooltip="https://hclsw.co/notes-domino-v12"/>
              </a:rPr>
              <a:t>https://hclsw.co/notes-domino-V12</a:t>
            </a:r>
            <a:endParaRPr lang="en-US" altLang="ja-JP" u="sng" dirty="0"/>
          </a:p>
          <a:p>
            <a:pPr lvl="3"/>
            <a:endParaRPr lang="en-US" altLang="ja-JP" u="sng" dirty="0"/>
          </a:p>
          <a:p>
            <a:pPr lvl="3">
              <a:buFont typeface="Arial" panose="020B0604020202020204" pitchFamily="34" charset="0"/>
              <a:buChar char="•"/>
            </a:pPr>
            <a:r>
              <a:rPr kumimoji="1" lang="ja-JP" altLang="en-US" dirty="0"/>
              <a:t>製品紹介</a:t>
            </a:r>
            <a:endParaRPr lang="en-US" altLang="ja-JP" u="sng" dirty="0"/>
          </a:p>
          <a:p>
            <a:pPr lvl="3">
              <a:buFont typeface="Arial" panose="020B0604020202020204" pitchFamily="34" charset="0"/>
              <a:buChar char="•"/>
            </a:pPr>
            <a:r>
              <a:rPr kumimoji="1" lang="ja-JP" altLang="en-US" dirty="0"/>
              <a:t>技術記事</a:t>
            </a:r>
            <a:endParaRPr kumimoji="1" lang="en-US" altLang="ja-JP" dirty="0"/>
          </a:p>
          <a:p>
            <a:pPr lvl="3">
              <a:buFont typeface="Arial" panose="020B0604020202020204" pitchFamily="34" charset="0"/>
              <a:buChar char="•"/>
            </a:pPr>
            <a:r>
              <a:rPr kumimoji="1" lang="ja-JP" altLang="en-US" dirty="0"/>
              <a:t>事例</a:t>
            </a:r>
            <a:endParaRPr kumimoji="1" lang="en-US" altLang="ja-JP" dirty="0"/>
          </a:p>
          <a:p>
            <a:pPr lvl="3">
              <a:buFont typeface="Arial" panose="020B0604020202020204" pitchFamily="34" charset="0"/>
              <a:buChar char="•"/>
            </a:pPr>
            <a:r>
              <a:rPr kumimoji="1" lang="ja-JP" altLang="en-US" dirty="0"/>
              <a:t>パトーナーソリューション</a:t>
            </a:r>
            <a:endParaRPr kumimoji="1" lang="en-US" altLang="ja-JP" dirty="0"/>
          </a:p>
          <a:p>
            <a:pPr lvl="3">
              <a:buFont typeface="Arial" panose="020B0604020202020204" pitchFamily="34" charset="0"/>
              <a:buChar char="•"/>
            </a:pPr>
            <a:r>
              <a:rPr kumimoji="1" lang="ja-JP" altLang="en-US" dirty="0"/>
              <a:t>リンク集</a:t>
            </a:r>
            <a:endParaRPr kumimoji="1" lang="en-US" altLang="ja-JP" dirty="0"/>
          </a:p>
        </p:txBody>
      </p:sp>
      <p:pic>
        <p:nvPicPr>
          <p:cNvPr id="8" name="Picture 7" descr="Graphical user interface, application&#10;&#10;Description automatically generated">
            <a:extLst>
              <a:ext uri="{FF2B5EF4-FFF2-40B4-BE49-F238E27FC236}">
                <a16:creationId xmlns:a16="http://schemas.microsoft.com/office/drawing/2014/main" id="{4DADEB59-F727-462B-B171-9CCA8D6141FF}"/>
              </a:ext>
            </a:extLst>
          </p:cNvPr>
          <p:cNvPicPr>
            <a:picLocks noChangeAspect="1"/>
          </p:cNvPicPr>
          <p:nvPr/>
        </p:nvPicPr>
        <p:blipFill>
          <a:blip r:embed="rId5"/>
          <a:stretch>
            <a:fillRect/>
          </a:stretch>
        </p:blipFill>
        <p:spPr>
          <a:xfrm>
            <a:off x="6847840" y="1260000"/>
            <a:ext cx="4550502" cy="4972075"/>
          </a:xfrm>
          <a:prstGeom prst="rect">
            <a:avLst/>
          </a:prstGeom>
          <a:ln>
            <a:solidFill>
              <a:schemeClr val="tx1"/>
            </a:solidFill>
          </a:ln>
        </p:spPr>
      </p:pic>
    </p:spTree>
    <p:extLst>
      <p:ext uri="{BB962C8B-B14F-4D97-AF65-F5344CB8AC3E}">
        <p14:creationId xmlns:p14="http://schemas.microsoft.com/office/powerpoint/2010/main" val="2264955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9D670C-248D-47CA-32AE-48EFEC2873BB}"/>
              </a:ext>
            </a:extLst>
          </p:cNvPr>
          <p:cNvSpPr>
            <a:spLocks noGrp="1"/>
          </p:cNvSpPr>
          <p:nvPr>
            <p:ph type="title"/>
          </p:nvPr>
        </p:nvSpPr>
        <p:spPr/>
        <p:txBody>
          <a:bodyPr/>
          <a:lstStyle/>
          <a:p>
            <a:r>
              <a:rPr kumimoji="1" lang="ja-JP" altLang="en-US" dirty="0"/>
              <a:t>他のウェビナー </a:t>
            </a:r>
            <a:r>
              <a:rPr kumimoji="1" lang="en-US" altLang="ja-JP" dirty="0"/>
              <a:t>(</a:t>
            </a:r>
            <a:r>
              <a:rPr kumimoji="1" lang="ja-JP" altLang="en-US" dirty="0"/>
              <a:t>リプレイ</a:t>
            </a:r>
            <a:r>
              <a:rPr kumimoji="1" lang="en-US" altLang="ja-JP" dirty="0"/>
              <a:t>)</a:t>
            </a:r>
            <a:endParaRPr kumimoji="1" lang="ja-JP" altLang="en-US" dirty="0"/>
          </a:p>
        </p:txBody>
      </p:sp>
      <p:sp>
        <p:nvSpPr>
          <p:cNvPr id="3" name="コンテンツ プレースホルダー 2">
            <a:extLst>
              <a:ext uri="{FF2B5EF4-FFF2-40B4-BE49-F238E27FC236}">
                <a16:creationId xmlns:a16="http://schemas.microsoft.com/office/drawing/2014/main" id="{799DA6B4-3B52-FC50-F3BD-F4FEBAEB0C36}"/>
              </a:ext>
            </a:extLst>
          </p:cNvPr>
          <p:cNvSpPr>
            <a:spLocks noGrp="1"/>
          </p:cNvSpPr>
          <p:nvPr>
            <p:ph idx="1"/>
          </p:nvPr>
        </p:nvSpPr>
        <p:spPr/>
        <p:txBody>
          <a:bodyPr>
            <a:normAutofit/>
          </a:bodyPr>
          <a:lstStyle/>
          <a:p>
            <a:r>
              <a:rPr lang="ja-JP" altLang="en-US"/>
              <a:t>ビジネス＋</a:t>
            </a:r>
            <a:r>
              <a:rPr lang="en-US" altLang="ja-JP" dirty="0"/>
              <a:t>IT</a:t>
            </a:r>
            <a:endParaRPr kumimoji="1" lang="en-US" altLang="ja-JP" sz="1600" dirty="0"/>
          </a:p>
          <a:p>
            <a:pPr lvl="2"/>
            <a:r>
              <a:rPr lang="ja-JP" altLang="en-US" sz="1600"/>
              <a:t>実践事例で知る「業務のアプリ化」要点、</a:t>
            </a:r>
            <a:br>
              <a:rPr lang="en-US" altLang="ja-JP" sz="1600" dirty="0"/>
            </a:br>
            <a:r>
              <a:rPr lang="ja-JP" altLang="en-US" sz="1600"/>
              <a:t>“自社のユニークな業務”こそやるべき理由</a:t>
            </a:r>
            <a:endParaRPr kumimoji="1" lang="en-US" altLang="ja-JP" sz="1600" dirty="0"/>
          </a:p>
          <a:p>
            <a:pPr lvl="3"/>
            <a:r>
              <a:rPr lang="en-US" altLang="ja-JP" sz="1100" dirty="0">
                <a:hlinkClick r:id="rId2"/>
              </a:rPr>
              <a:t>https://www.sbbit.jp/article/bitsp/91835</a:t>
            </a:r>
            <a:endParaRPr lang="en-US" altLang="ja-JP" sz="1600" dirty="0"/>
          </a:p>
          <a:p>
            <a:pPr lvl="3"/>
            <a:endParaRPr kumimoji="1" lang="en-US" altLang="ja-JP" sz="1600" dirty="0"/>
          </a:p>
          <a:p>
            <a:pPr lvl="3"/>
            <a:endParaRPr lang="en-US" altLang="ja-JP" sz="1600" dirty="0"/>
          </a:p>
          <a:p>
            <a:pPr lvl="3"/>
            <a:endParaRPr kumimoji="1" lang="en-US" altLang="ja-JP" sz="1600" dirty="0"/>
          </a:p>
          <a:p>
            <a:pPr lvl="3"/>
            <a:endParaRPr lang="en-US" altLang="ja-JP" sz="1600" dirty="0"/>
          </a:p>
          <a:p>
            <a:pPr lvl="3"/>
            <a:endParaRPr kumimoji="1" lang="en-US" altLang="ja-JP" sz="1600" dirty="0"/>
          </a:p>
          <a:p>
            <a:pPr lvl="3"/>
            <a:endParaRPr lang="en-US" altLang="ja-JP" sz="1600" dirty="0"/>
          </a:p>
          <a:p>
            <a:pPr lvl="3"/>
            <a:endParaRPr kumimoji="1" lang="en-US" altLang="ja-JP" sz="1600" dirty="0"/>
          </a:p>
          <a:p>
            <a:pPr lvl="3"/>
            <a:endParaRPr lang="en-US" altLang="ja-JP" sz="1600" dirty="0"/>
          </a:p>
          <a:p>
            <a:pPr lvl="3"/>
            <a:endParaRPr kumimoji="1" lang="en-US" altLang="ja-JP" sz="1600" dirty="0"/>
          </a:p>
          <a:p>
            <a:pPr lvl="3"/>
            <a:endParaRPr lang="en-US" altLang="ja-JP" sz="1600" dirty="0"/>
          </a:p>
          <a:p>
            <a:pPr lvl="3"/>
            <a:endParaRPr kumimoji="1" lang="en-US" altLang="ja-JP" sz="1600" dirty="0"/>
          </a:p>
        </p:txBody>
      </p:sp>
      <p:sp>
        <p:nvSpPr>
          <p:cNvPr id="4" name="コンテンツ プレースホルダー 3">
            <a:extLst>
              <a:ext uri="{FF2B5EF4-FFF2-40B4-BE49-F238E27FC236}">
                <a16:creationId xmlns:a16="http://schemas.microsoft.com/office/drawing/2014/main" id="{65F351DB-9E78-9A9B-8420-494FD7D2DFA9}"/>
              </a:ext>
            </a:extLst>
          </p:cNvPr>
          <p:cNvSpPr>
            <a:spLocks noGrp="1"/>
          </p:cNvSpPr>
          <p:nvPr>
            <p:ph sz="quarter" idx="10"/>
          </p:nvPr>
        </p:nvSpPr>
        <p:spPr/>
        <p:txBody>
          <a:bodyPr/>
          <a:lstStyle/>
          <a:p>
            <a:endParaRPr lang="en-US" altLang="ja-JP" dirty="0"/>
          </a:p>
          <a:p>
            <a:pPr lvl="2"/>
            <a:r>
              <a:rPr lang="ja-JP" altLang="en-US"/>
              <a:t>最新版 </a:t>
            </a:r>
            <a:r>
              <a:rPr lang="en-US" altLang="ja-JP" dirty="0"/>
              <a:t>Notes/Domino</a:t>
            </a:r>
            <a:r>
              <a:rPr lang="ja-JP" altLang="en-US"/>
              <a:t>と</a:t>
            </a:r>
            <a:r>
              <a:rPr lang="en-US" altLang="ja-JP" dirty="0"/>
              <a:t>Nomad</a:t>
            </a:r>
            <a:r>
              <a:rPr lang="ja-JP" altLang="en-US"/>
              <a:t>で実現</a:t>
            </a:r>
            <a:r>
              <a:rPr lang="en-US" altLang="ja-JP" dirty="0"/>
              <a:t>!!</a:t>
            </a:r>
            <a:r>
              <a:rPr lang="ja-JP" altLang="en-US"/>
              <a:t>クラウド</a:t>
            </a:r>
            <a:r>
              <a:rPr lang="en-US" altLang="ja-JP" dirty="0"/>
              <a:t>&amp;</a:t>
            </a:r>
            <a:r>
              <a:rPr lang="ja-JP" altLang="en-US"/>
              <a:t>モバイル時代の「業務アプリ」開発と活用</a:t>
            </a:r>
            <a:endParaRPr lang="en-US" altLang="ja-JP" dirty="0"/>
          </a:p>
          <a:p>
            <a:pPr lvl="3"/>
            <a:r>
              <a:rPr lang="en-US" altLang="ja-JP" sz="1200" dirty="0">
                <a:hlinkClick r:id="rId3"/>
              </a:rPr>
              <a:t>https://www.sbbit.jp/movie/flv/12667</a:t>
            </a:r>
            <a:endParaRPr lang="en-US" altLang="ja-JP" dirty="0"/>
          </a:p>
          <a:p>
            <a:pPr lvl="3"/>
            <a:endParaRPr lang="ja-JP" altLang="en-US"/>
          </a:p>
          <a:p>
            <a:endParaRPr kumimoji="1" lang="en-US" altLang="ja-JP" dirty="0"/>
          </a:p>
          <a:p>
            <a:endParaRPr kumimoji="1" lang="ja-JP" altLang="en-US"/>
          </a:p>
        </p:txBody>
      </p:sp>
      <p:pic>
        <p:nvPicPr>
          <p:cNvPr id="8" name="図 7">
            <a:extLst>
              <a:ext uri="{FF2B5EF4-FFF2-40B4-BE49-F238E27FC236}">
                <a16:creationId xmlns:a16="http://schemas.microsoft.com/office/drawing/2014/main" id="{0459FD61-99C7-A3D4-DA5A-305E6D7DD884}"/>
              </a:ext>
            </a:extLst>
          </p:cNvPr>
          <p:cNvPicPr>
            <a:picLocks noChangeAspect="1"/>
          </p:cNvPicPr>
          <p:nvPr/>
        </p:nvPicPr>
        <p:blipFill>
          <a:blip r:embed="rId4"/>
          <a:stretch>
            <a:fillRect/>
          </a:stretch>
        </p:blipFill>
        <p:spPr>
          <a:xfrm>
            <a:off x="992020" y="2461592"/>
            <a:ext cx="3582848" cy="3856890"/>
          </a:xfrm>
          <a:prstGeom prst="rect">
            <a:avLst/>
          </a:prstGeom>
        </p:spPr>
      </p:pic>
      <p:pic>
        <p:nvPicPr>
          <p:cNvPr id="10" name="図 9">
            <a:extLst>
              <a:ext uri="{FF2B5EF4-FFF2-40B4-BE49-F238E27FC236}">
                <a16:creationId xmlns:a16="http://schemas.microsoft.com/office/drawing/2014/main" id="{92792E80-ED4C-150E-DAB6-B495C5DA0CC7}"/>
              </a:ext>
            </a:extLst>
          </p:cNvPr>
          <p:cNvPicPr>
            <a:picLocks noChangeAspect="1"/>
          </p:cNvPicPr>
          <p:nvPr/>
        </p:nvPicPr>
        <p:blipFill>
          <a:blip r:embed="rId5"/>
          <a:stretch>
            <a:fillRect/>
          </a:stretch>
        </p:blipFill>
        <p:spPr>
          <a:xfrm>
            <a:off x="6936125" y="2493491"/>
            <a:ext cx="3928011" cy="3856891"/>
          </a:xfrm>
          <a:prstGeom prst="rect">
            <a:avLst/>
          </a:prstGeom>
        </p:spPr>
      </p:pic>
    </p:spTree>
    <p:extLst>
      <p:ext uri="{BB962C8B-B14F-4D97-AF65-F5344CB8AC3E}">
        <p14:creationId xmlns:p14="http://schemas.microsoft.com/office/powerpoint/2010/main" val="30410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5C7FF92-2419-29F7-2DD0-50750B290E61}"/>
              </a:ext>
            </a:extLst>
          </p:cNvPr>
          <p:cNvSpPr>
            <a:spLocks noGrp="1"/>
          </p:cNvSpPr>
          <p:nvPr>
            <p:ph type="title"/>
          </p:nvPr>
        </p:nvSpPr>
        <p:spPr/>
        <p:txBody>
          <a:bodyPr/>
          <a:lstStyle/>
          <a:p>
            <a:r>
              <a:rPr kumimoji="1" lang="en-US" altLang="ja-JP" dirty="0"/>
              <a:t>HCL Software </a:t>
            </a:r>
            <a:r>
              <a:rPr kumimoji="1" lang="ja-JP" altLang="en-US"/>
              <a:t>メールマガジン</a:t>
            </a:r>
          </a:p>
        </p:txBody>
      </p:sp>
      <p:sp>
        <p:nvSpPr>
          <p:cNvPr id="5" name="コンテンツ プレースホルダー 4">
            <a:extLst>
              <a:ext uri="{FF2B5EF4-FFF2-40B4-BE49-F238E27FC236}">
                <a16:creationId xmlns:a16="http://schemas.microsoft.com/office/drawing/2014/main" id="{3FDCB088-F963-7615-98B4-932DF6E77677}"/>
              </a:ext>
            </a:extLst>
          </p:cNvPr>
          <p:cNvSpPr>
            <a:spLocks noGrp="1"/>
          </p:cNvSpPr>
          <p:nvPr>
            <p:ph idx="1"/>
          </p:nvPr>
        </p:nvSpPr>
        <p:spPr>
          <a:xfrm>
            <a:off x="360000" y="1260000"/>
            <a:ext cx="11520000" cy="1330483"/>
          </a:xfrm>
        </p:spPr>
        <p:txBody>
          <a:bodyPr>
            <a:spAutoFit/>
          </a:bodyPr>
          <a:lstStyle/>
          <a:p>
            <a:pPr lvl="1"/>
            <a:r>
              <a:rPr lang="en-US" altLang="ja-JP" dirty="0"/>
              <a:t>HCL Software </a:t>
            </a:r>
            <a:r>
              <a:rPr lang="ja-JP" altLang="en-US"/>
              <a:t>メールマガジン は、弊社イベントなどにご参加いただき、ご登録、アンケートなどで弊社からの情報配信の同意をいただいたお客様、および、登録ページから購読登録を設定いただいたお客様に配信している日本語メールマガジンです</a:t>
            </a:r>
            <a:endParaRPr lang="en-US" altLang="ja-JP" dirty="0"/>
          </a:p>
          <a:p>
            <a:pPr lvl="3"/>
            <a:r>
              <a:rPr lang="ja-JP" altLang="en-US"/>
              <a:t>メールマガジン配信機能のお客様は購読登録をお願いいたします</a:t>
            </a:r>
            <a:endParaRPr lang="en-US" altLang="ja-JP" dirty="0"/>
          </a:p>
        </p:txBody>
      </p:sp>
      <p:sp>
        <p:nvSpPr>
          <p:cNvPr id="6" name="コンテンツ プレースホルダー 5">
            <a:extLst>
              <a:ext uri="{FF2B5EF4-FFF2-40B4-BE49-F238E27FC236}">
                <a16:creationId xmlns:a16="http://schemas.microsoft.com/office/drawing/2014/main" id="{25EF745E-837C-88B7-41FA-9BBC7E0EFC46}"/>
              </a:ext>
            </a:extLst>
          </p:cNvPr>
          <p:cNvSpPr>
            <a:spLocks noGrp="1"/>
          </p:cNvSpPr>
          <p:nvPr>
            <p:ph sz="quarter" idx="10"/>
          </p:nvPr>
        </p:nvSpPr>
        <p:spPr>
          <a:xfrm>
            <a:off x="359998" y="2770482"/>
            <a:ext cx="5580000" cy="3529515"/>
          </a:xfrm>
        </p:spPr>
        <p:txBody>
          <a:bodyPr/>
          <a:lstStyle/>
          <a:p>
            <a:r>
              <a:rPr lang="ja-JP" altLang="en-US"/>
              <a:t>購読登録</a:t>
            </a:r>
            <a:endParaRPr lang="en-US" altLang="ja-JP" dirty="0"/>
          </a:p>
          <a:p>
            <a:pPr lvl="1"/>
            <a:r>
              <a:rPr lang="ja-JP" altLang="en-US"/>
              <a:t>「</a:t>
            </a:r>
            <a:r>
              <a:rPr lang="en-US" altLang="ja-JP" dirty="0"/>
              <a:t>HCL </a:t>
            </a:r>
            <a:r>
              <a:rPr lang="ja-JP" altLang="en-US"/>
              <a:t>ソフトウェア 日本語メール配信 登録」</a:t>
            </a:r>
            <a:br>
              <a:rPr lang="en-US" altLang="ja-JP" dirty="0"/>
            </a:br>
            <a:r>
              <a:rPr lang="ja-JP" altLang="en-US"/>
              <a:t>ページから登録してください</a:t>
            </a:r>
            <a:endParaRPr lang="en-US" altLang="ja-JP" dirty="0">
              <a:hlinkClick r:id="" action="ppaction://noaction"/>
            </a:endParaRPr>
          </a:p>
          <a:p>
            <a:pPr lvl="3"/>
            <a:r>
              <a:rPr lang="en-US" altLang="ja-JP" dirty="0">
                <a:hlinkClick r:id="" action="ppaction://noaction"/>
              </a:rPr>
              <a:t>https://fofa.jp/hclsw/a.p/114/</a:t>
            </a:r>
            <a:r>
              <a:rPr lang="ja-JP" altLang="en-US"/>
              <a:t>　</a:t>
            </a:r>
            <a:endParaRPr lang="en-US" altLang="ja-JP" dirty="0"/>
          </a:p>
          <a:p>
            <a:pPr lvl="2"/>
            <a:r>
              <a:rPr lang="ja-JP" altLang="en-US" sz="1200"/>
              <a:t>購読の停止、登録内容の変更は以下の</a:t>
            </a:r>
            <a:br>
              <a:rPr lang="en-US" altLang="ja-JP" sz="1200" dirty="0"/>
            </a:br>
            <a:r>
              <a:rPr lang="ja-JP" altLang="en-US" sz="1200"/>
              <a:t>画面をご利用ください</a:t>
            </a:r>
            <a:endParaRPr lang="en-US" altLang="ja-JP" sz="1200" dirty="0"/>
          </a:p>
          <a:p>
            <a:pPr marL="444500" lvl="6" indent="-171450"/>
            <a:r>
              <a:rPr lang="ja-JP" altLang="en-US" sz="800"/>
              <a:t>購読の停止、登録内容の変更を初めてご利用いただく場合、</a:t>
            </a:r>
            <a:br>
              <a:rPr lang="en-US" altLang="ja-JP" sz="800" dirty="0"/>
            </a:br>
            <a:r>
              <a:rPr lang="ja-JP" altLang="en-US" sz="800"/>
              <a:t>パスワードが不明な場合は、「パスワード再発行画面」で</a:t>
            </a:r>
            <a:br>
              <a:rPr lang="en-US" altLang="ja-JP" sz="800" dirty="0"/>
            </a:br>
            <a:r>
              <a:rPr lang="ja-JP" altLang="en-US" sz="800"/>
              <a:t>パスワードを設定してください</a:t>
            </a:r>
            <a:endParaRPr lang="en-US" altLang="ja-JP" sz="800" dirty="0"/>
          </a:p>
          <a:p>
            <a:pPr marL="444500" lvl="5" indent="-171450"/>
            <a:r>
              <a:rPr lang="ja-JP" altLang="en-US" sz="800"/>
              <a:t>ログイン画面</a:t>
            </a:r>
            <a:r>
              <a:rPr lang="en-US" altLang="ja-JP" sz="800" dirty="0"/>
              <a:t>: </a:t>
            </a:r>
          </a:p>
          <a:p>
            <a:pPr marL="444500" lvl="7" indent="-171450"/>
            <a:r>
              <a:rPr lang="en-US" altLang="ja-JP" sz="800" dirty="0">
                <a:hlinkClick r:id="rId2"/>
              </a:rPr>
              <a:t>https://fofa.jp/hclsw/l.p/114/</a:t>
            </a:r>
            <a:endParaRPr lang="en-US" altLang="ja-JP" sz="800" dirty="0"/>
          </a:p>
          <a:p>
            <a:pPr marL="444500" lvl="5" indent="-171450"/>
            <a:r>
              <a:rPr lang="ja-JP" altLang="en-US" sz="800"/>
              <a:t>パスワード再発行画面</a:t>
            </a:r>
            <a:r>
              <a:rPr lang="en-US" altLang="ja-JP" sz="800" dirty="0"/>
              <a:t>: </a:t>
            </a:r>
          </a:p>
          <a:p>
            <a:pPr marL="444500" lvl="7" indent="-171450"/>
            <a:r>
              <a:rPr lang="en-US" altLang="ja-JP" sz="800" dirty="0">
                <a:hlinkClick r:id="rId3"/>
              </a:rPr>
              <a:t>https://fofa.jp/hclsw/r.p/114/</a:t>
            </a:r>
            <a:endParaRPr lang="en-US" altLang="ja-JP" sz="800" dirty="0"/>
          </a:p>
          <a:p>
            <a:pPr marL="444500" lvl="7" indent="-171450"/>
            <a:endParaRPr lang="ja-JP" altLang="en-US" sz="800"/>
          </a:p>
        </p:txBody>
      </p:sp>
      <p:pic>
        <p:nvPicPr>
          <p:cNvPr id="10" name="図 9">
            <a:extLst>
              <a:ext uri="{FF2B5EF4-FFF2-40B4-BE49-F238E27FC236}">
                <a16:creationId xmlns:a16="http://schemas.microsoft.com/office/drawing/2014/main" id="{D00CEA90-5BB8-1594-964D-4E544A1B4B16}"/>
              </a:ext>
            </a:extLst>
          </p:cNvPr>
          <p:cNvPicPr>
            <a:picLocks noChangeAspect="1"/>
          </p:cNvPicPr>
          <p:nvPr/>
        </p:nvPicPr>
        <p:blipFill>
          <a:blip r:embed="rId4"/>
          <a:stretch>
            <a:fillRect/>
          </a:stretch>
        </p:blipFill>
        <p:spPr>
          <a:xfrm>
            <a:off x="4216899" y="3811626"/>
            <a:ext cx="1677099" cy="2008917"/>
          </a:xfrm>
          <a:prstGeom prst="rect">
            <a:avLst/>
          </a:prstGeom>
          <a:ln>
            <a:solidFill>
              <a:schemeClr val="tx1">
                <a:lumMod val="50000"/>
                <a:lumOff val="50000"/>
              </a:schemeClr>
            </a:solidFill>
          </a:ln>
        </p:spPr>
      </p:pic>
      <p:pic>
        <p:nvPicPr>
          <p:cNvPr id="11" name="コンテンツ プレースホルダー 10">
            <a:extLst>
              <a:ext uri="{FF2B5EF4-FFF2-40B4-BE49-F238E27FC236}">
                <a16:creationId xmlns:a16="http://schemas.microsoft.com/office/drawing/2014/main" id="{939A5581-53D3-1A9A-3F02-C083B6452D67}"/>
              </a:ext>
            </a:extLst>
          </p:cNvPr>
          <p:cNvPicPr>
            <a:picLocks noGrp="1" noChangeAspect="1"/>
          </p:cNvPicPr>
          <p:nvPr>
            <p:ph sz="quarter" idx="11"/>
          </p:nvPr>
        </p:nvPicPr>
        <p:blipFill>
          <a:blip r:embed="rId5"/>
          <a:stretch>
            <a:fillRect/>
          </a:stretch>
        </p:blipFill>
        <p:spPr>
          <a:xfrm>
            <a:off x="6252004" y="2770482"/>
            <a:ext cx="4427084" cy="3530600"/>
          </a:xfrm>
          <a:prstGeom prst="rect">
            <a:avLst/>
          </a:prstGeom>
          <a:ln>
            <a:solidFill>
              <a:schemeClr val="tx1"/>
            </a:solidFill>
          </a:ln>
        </p:spPr>
      </p:pic>
    </p:spTree>
    <p:extLst>
      <p:ext uri="{BB962C8B-B14F-4D97-AF65-F5344CB8AC3E}">
        <p14:creationId xmlns:p14="http://schemas.microsoft.com/office/powerpoint/2010/main" val="306766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93808A-EBB2-A87D-56F7-656A229A3F0B}"/>
              </a:ext>
            </a:extLst>
          </p:cNvPr>
          <p:cNvSpPr>
            <a:spLocks noGrp="1"/>
          </p:cNvSpPr>
          <p:nvPr>
            <p:ph type="title"/>
          </p:nvPr>
        </p:nvSpPr>
        <p:spPr/>
        <p:txBody>
          <a:bodyPr/>
          <a:lstStyle/>
          <a:p>
            <a:r>
              <a:rPr kumimoji="1" lang="ja-JP" altLang="en-US"/>
              <a:t>ブログ </a:t>
            </a:r>
            <a:r>
              <a:rPr kumimoji="1" lang="en-US" altLang="ja-JP" dirty="0"/>
              <a:t>&amp; SNS</a:t>
            </a:r>
            <a:endParaRPr kumimoji="1" lang="ja-JP" altLang="en-US"/>
          </a:p>
        </p:txBody>
      </p:sp>
      <p:sp>
        <p:nvSpPr>
          <p:cNvPr id="3" name="コンテンツ プレースホルダー 2">
            <a:extLst>
              <a:ext uri="{FF2B5EF4-FFF2-40B4-BE49-F238E27FC236}">
                <a16:creationId xmlns:a16="http://schemas.microsoft.com/office/drawing/2014/main" id="{B6B0C002-6BCD-2D25-3CB0-D7011CC9C5A2}"/>
              </a:ext>
            </a:extLst>
          </p:cNvPr>
          <p:cNvSpPr>
            <a:spLocks noGrp="1"/>
          </p:cNvSpPr>
          <p:nvPr>
            <p:ph idx="1"/>
          </p:nvPr>
        </p:nvSpPr>
        <p:spPr/>
        <p:txBody>
          <a:bodyPr>
            <a:normAutofit/>
          </a:bodyPr>
          <a:lstStyle/>
          <a:p>
            <a:r>
              <a:rPr kumimoji="1" lang="en-US" altLang="ja-JP" sz="1600" dirty="0"/>
              <a:t>HCL Software </a:t>
            </a:r>
            <a:r>
              <a:rPr kumimoji="1" lang="ja-JP" altLang="en-US" sz="1600"/>
              <a:t>日本語ブログ</a:t>
            </a:r>
            <a:endParaRPr kumimoji="1" lang="en-US" altLang="ja-JP" sz="1600" dirty="0"/>
          </a:p>
          <a:p>
            <a:pPr lvl="3"/>
            <a:r>
              <a:rPr lang="en-US" altLang="ja-JP" sz="1600" dirty="0">
                <a:hlinkClick r:id="rId2"/>
              </a:rPr>
              <a:t>https://www.hcljapan.co.jp/software/blog/</a:t>
            </a:r>
            <a:endParaRPr lang="en-US" altLang="ja-JP" sz="1600" dirty="0"/>
          </a:p>
          <a:p>
            <a:pPr lvl="3"/>
            <a:endParaRPr kumimoji="1" lang="ja-JP" altLang="en-US" sz="1600"/>
          </a:p>
        </p:txBody>
      </p:sp>
      <p:sp>
        <p:nvSpPr>
          <p:cNvPr id="4" name="コンテンツ プレースホルダー 3">
            <a:extLst>
              <a:ext uri="{FF2B5EF4-FFF2-40B4-BE49-F238E27FC236}">
                <a16:creationId xmlns:a16="http://schemas.microsoft.com/office/drawing/2014/main" id="{02821278-C79B-F2A1-12B7-AC1643212FD8}"/>
              </a:ext>
            </a:extLst>
          </p:cNvPr>
          <p:cNvSpPr>
            <a:spLocks noGrp="1"/>
          </p:cNvSpPr>
          <p:nvPr>
            <p:ph sz="quarter" idx="10"/>
          </p:nvPr>
        </p:nvSpPr>
        <p:spPr/>
        <p:txBody>
          <a:bodyPr>
            <a:normAutofit/>
          </a:bodyPr>
          <a:lstStyle/>
          <a:p>
            <a:r>
              <a:rPr lang="en-US" altLang="ja-JP" sz="1600" dirty="0"/>
              <a:t>Twitter </a:t>
            </a:r>
            <a:r>
              <a:rPr lang="ja-JP" altLang="en-US" sz="1600"/>
              <a:t>アカウント</a:t>
            </a:r>
            <a:endParaRPr lang="en-US" altLang="ja-JP" sz="1600" dirty="0"/>
          </a:p>
          <a:p>
            <a:r>
              <a:rPr lang="en-US" altLang="ja-JP" sz="1600" dirty="0"/>
              <a:t>HCL Software Japan (</a:t>
            </a:r>
            <a:r>
              <a:rPr lang="ja-JP" altLang="en-US" sz="1600"/>
              <a:t>日本</a:t>
            </a:r>
            <a:r>
              <a:rPr lang="en-US" altLang="ja-JP" sz="1600" dirty="0"/>
              <a:t>)</a:t>
            </a:r>
          </a:p>
          <a:p>
            <a:r>
              <a:rPr lang="en-US" altLang="ja-JP" sz="1600" dirty="0"/>
              <a:t>@</a:t>
            </a:r>
            <a:r>
              <a:rPr lang="en-US" altLang="ja-JP" sz="1600" dirty="0" err="1"/>
              <a:t>HclJapan</a:t>
            </a:r>
            <a:endParaRPr lang="en-US" altLang="ja-JP" sz="1600" dirty="0"/>
          </a:p>
          <a:p>
            <a:pPr lvl="3"/>
            <a:r>
              <a:rPr lang="en-US" altLang="ja-JP" sz="1600" dirty="0">
                <a:hlinkClick r:id="rId3"/>
              </a:rPr>
              <a:t>https://twitter.com/HclJapan</a:t>
            </a:r>
            <a:endParaRPr lang="en-US" altLang="ja-JP" sz="1600" dirty="0"/>
          </a:p>
          <a:p>
            <a:pPr lvl="3"/>
            <a:endParaRPr kumimoji="1" lang="ja-JP" altLang="en-US" sz="1600"/>
          </a:p>
        </p:txBody>
      </p:sp>
      <p:sp>
        <p:nvSpPr>
          <p:cNvPr id="5" name="コンテンツ プレースホルダー 4">
            <a:extLst>
              <a:ext uri="{FF2B5EF4-FFF2-40B4-BE49-F238E27FC236}">
                <a16:creationId xmlns:a16="http://schemas.microsoft.com/office/drawing/2014/main" id="{AF59443C-2905-36C8-D1BF-2C025A8EC6C5}"/>
              </a:ext>
            </a:extLst>
          </p:cNvPr>
          <p:cNvSpPr>
            <a:spLocks noGrp="1"/>
          </p:cNvSpPr>
          <p:nvPr>
            <p:ph sz="quarter" idx="11"/>
          </p:nvPr>
        </p:nvSpPr>
        <p:spPr/>
        <p:txBody>
          <a:bodyPr/>
          <a:lstStyle/>
          <a:p>
            <a:r>
              <a:rPr kumimoji="1" lang="en-US" altLang="ja-JP" sz="1600" dirty="0"/>
              <a:t>LinkedIn </a:t>
            </a:r>
            <a:r>
              <a:rPr kumimoji="1" lang="ja-JP" altLang="en-US" sz="1600"/>
              <a:t>アカウント</a:t>
            </a:r>
            <a:endParaRPr kumimoji="1" lang="en-US" altLang="ja-JP" sz="1600" dirty="0"/>
          </a:p>
          <a:p>
            <a:r>
              <a:rPr lang="ja-JP" altLang="en-US" sz="1600"/>
              <a:t>株式会社エイチシーエル・ジャパン</a:t>
            </a:r>
            <a:endParaRPr lang="en-US" altLang="ja-JP" sz="1600" dirty="0"/>
          </a:p>
          <a:p>
            <a:pPr lvl="3"/>
            <a:r>
              <a:rPr lang="en-US" altLang="ja-JP" sz="1600" dirty="0">
                <a:hlinkClick r:id="rId4"/>
              </a:rPr>
              <a:t>https://www.linkedin.com/showcase/hcl-japan/</a:t>
            </a:r>
            <a:endParaRPr lang="en-US" altLang="ja-JP" sz="1600" dirty="0"/>
          </a:p>
          <a:p>
            <a:pPr lvl="6"/>
            <a:r>
              <a:rPr kumimoji="1" lang="en-US" altLang="ja-JP" sz="1200" dirty="0"/>
              <a:t>HCL </a:t>
            </a:r>
            <a:r>
              <a:rPr kumimoji="1" lang="en-US" altLang="ja-JP" sz="1200" dirty="0" err="1"/>
              <a:t>Sofotware</a:t>
            </a:r>
            <a:r>
              <a:rPr kumimoji="1" lang="en-US" altLang="ja-JP" sz="1200" dirty="0"/>
              <a:t> </a:t>
            </a:r>
            <a:r>
              <a:rPr kumimoji="1" lang="ja-JP" altLang="en-US" sz="1200"/>
              <a:t>を含む 株式会社エイチシーエル・ジャパン のアカウントです</a:t>
            </a:r>
          </a:p>
        </p:txBody>
      </p:sp>
      <p:pic>
        <p:nvPicPr>
          <p:cNvPr id="6" name="図 5">
            <a:extLst>
              <a:ext uri="{FF2B5EF4-FFF2-40B4-BE49-F238E27FC236}">
                <a16:creationId xmlns:a16="http://schemas.microsoft.com/office/drawing/2014/main" id="{72FAD3B0-BA25-64F9-2209-6078C9362F25}"/>
              </a:ext>
            </a:extLst>
          </p:cNvPr>
          <p:cNvPicPr>
            <a:picLocks noChangeAspect="1"/>
          </p:cNvPicPr>
          <p:nvPr/>
        </p:nvPicPr>
        <p:blipFill rotWithShape="1">
          <a:blip r:embed="rId5"/>
          <a:srcRect b="46106"/>
          <a:stretch/>
        </p:blipFill>
        <p:spPr>
          <a:xfrm>
            <a:off x="4319996" y="2603960"/>
            <a:ext cx="3603557" cy="3696037"/>
          </a:xfrm>
          <a:prstGeom prst="rect">
            <a:avLst/>
          </a:prstGeom>
          <a:ln>
            <a:solidFill>
              <a:schemeClr val="tx1">
                <a:lumMod val="50000"/>
                <a:lumOff val="50000"/>
              </a:schemeClr>
            </a:solidFill>
          </a:ln>
        </p:spPr>
      </p:pic>
      <p:pic>
        <p:nvPicPr>
          <p:cNvPr id="7" name="図 6">
            <a:extLst>
              <a:ext uri="{FF2B5EF4-FFF2-40B4-BE49-F238E27FC236}">
                <a16:creationId xmlns:a16="http://schemas.microsoft.com/office/drawing/2014/main" id="{D5D7894F-CC95-FD77-2F4D-1B42FEDB5BE7}"/>
              </a:ext>
            </a:extLst>
          </p:cNvPr>
          <p:cNvPicPr>
            <a:picLocks noChangeAspect="1"/>
          </p:cNvPicPr>
          <p:nvPr/>
        </p:nvPicPr>
        <p:blipFill rotWithShape="1">
          <a:blip r:embed="rId6"/>
          <a:srcRect b="47750"/>
          <a:stretch/>
        </p:blipFill>
        <p:spPr>
          <a:xfrm>
            <a:off x="8284764" y="2913429"/>
            <a:ext cx="3595236" cy="3386568"/>
          </a:xfrm>
          <a:prstGeom prst="rect">
            <a:avLst/>
          </a:prstGeom>
          <a:ln>
            <a:solidFill>
              <a:schemeClr val="tx1">
                <a:lumMod val="50000"/>
                <a:lumOff val="50000"/>
              </a:schemeClr>
            </a:solidFill>
          </a:ln>
        </p:spPr>
      </p:pic>
      <p:pic>
        <p:nvPicPr>
          <p:cNvPr id="8" name="図 7">
            <a:extLst>
              <a:ext uri="{FF2B5EF4-FFF2-40B4-BE49-F238E27FC236}">
                <a16:creationId xmlns:a16="http://schemas.microsoft.com/office/drawing/2014/main" id="{F3372EC6-0775-1642-39E6-D5EB2111AB2F}"/>
              </a:ext>
            </a:extLst>
          </p:cNvPr>
          <p:cNvPicPr>
            <a:picLocks noChangeAspect="1"/>
          </p:cNvPicPr>
          <p:nvPr/>
        </p:nvPicPr>
        <p:blipFill rotWithShape="1">
          <a:blip r:embed="rId7"/>
          <a:srcRect b="18322"/>
          <a:stretch/>
        </p:blipFill>
        <p:spPr>
          <a:xfrm>
            <a:off x="359996" y="2603960"/>
            <a:ext cx="3611629" cy="3696037"/>
          </a:xfrm>
          <a:prstGeom prst="rect">
            <a:avLst/>
          </a:prstGeom>
          <a:ln>
            <a:solidFill>
              <a:schemeClr val="tx1">
                <a:lumMod val="50000"/>
                <a:lumOff val="50000"/>
              </a:schemeClr>
            </a:solidFill>
          </a:ln>
        </p:spPr>
      </p:pic>
    </p:spTree>
    <p:extLst>
      <p:ext uri="{BB962C8B-B14F-4D97-AF65-F5344CB8AC3E}">
        <p14:creationId xmlns:p14="http://schemas.microsoft.com/office/powerpoint/2010/main" val="184665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lstStyle/>
          <a:p>
            <a:r>
              <a:rPr lang="ja-JP" altLang="en-US" dirty="0"/>
              <a:t>もくじ</a:t>
            </a:r>
            <a:r>
              <a:rPr lang="en-US" altLang="ja-JP" dirty="0"/>
              <a:t>: FAQ</a:t>
            </a:r>
            <a:endParaRPr lang="ja-JP" altLang="en-US" dirty="0"/>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solidFill>
                  <a:schemeClr val="bg1">
                    <a:lumMod val="65000"/>
                  </a:schemeClr>
                </a:solidFill>
              </a:rPr>
              <a:t>HCL Software</a:t>
            </a:r>
            <a:r>
              <a:rPr lang="ja-JP" altLang="en-US" dirty="0">
                <a:solidFill>
                  <a:schemeClr val="bg1">
                    <a:lumMod val="65000"/>
                  </a:schemeClr>
                </a:solidFill>
              </a:rPr>
              <a:t>について</a:t>
            </a:r>
            <a:endParaRPr lang="en-US" altLang="ja-JP" dirty="0">
              <a:solidFill>
                <a:schemeClr val="bg1">
                  <a:lumMod val="65000"/>
                </a:schemeClr>
              </a:solidFill>
            </a:endParaRPr>
          </a:p>
          <a:p>
            <a:r>
              <a:rPr lang="ja-JP" altLang="en-US" dirty="0">
                <a:solidFill>
                  <a:schemeClr val="bg1">
                    <a:lumMod val="65000"/>
                  </a:schemeClr>
                </a:solidFill>
              </a:rPr>
              <a:t>サポートのスケジュール</a:t>
            </a:r>
            <a:endParaRPr lang="en-US" altLang="ja-JP" dirty="0">
              <a:solidFill>
                <a:schemeClr val="bg1">
                  <a:lumMod val="65000"/>
                </a:schemeClr>
              </a:solidFill>
            </a:endParaRPr>
          </a:p>
          <a:p>
            <a:r>
              <a:rPr lang="ja-JP" altLang="en-US" dirty="0">
                <a:solidFill>
                  <a:schemeClr val="bg1">
                    <a:lumMod val="65000"/>
                  </a:schemeClr>
                </a:solidFill>
              </a:rPr>
              <a:t>ライセンス</a:t>
            </a:r>
            <a:endParaRPr lang="en-US" altLang="ja-JP" dirty="0">
              <a:solidFill>
                <a:schemeClr val="bg1">
                  <a:lumMod val="65000"/>
                </a:schemeClr>
              </a:solidFill>
            </a:endParaRPr>
          </a:p>
          <a:p>
            <a:r>
              <a:rPr lang="ja-JP" altLang="en-US" dirty="0">
                <a:solidFill>
                  <a:schemeClr val="bg1">
                    <a:lumMod val="65000"/>
                  </a:schemeClr>
                </a:solidFill>
              </a:rPr>
              <a:t>戦略と製品のロードマップ</a:t>
            </a:r>
            <a:endParaRPr lang="en-US" altLang="ja-JP" dirty="0">
              <a:solidFill>
                <a:schemeClr val="bg1">
                  <a:lumMod val="65000"/>
                </a:schemeClr>
              </a:solidFill>
            </a:endParaRPr>
          </a:p>
          <a:p>
            <a:r>
              <a:rPr lang="ja-JP" altLang="en-US" dirty="0">
                <a:solidFill>
                  <a:schemeClr val="bg1">
                    <a:lumMod val="65000"/>
                  </a:schemeClr>
                </a:solidFill>
              </a:rPr>
              <a:t>新バージョンの価値</a:t>
            </a:r>
            <a:endParaRPr lang="en-US" altLang="ja-JP" dirty="0">
              <a:solidFill>
                <a:schemeClr val="bg1">
                  <a:lumMod val="65000"/>
                </a:schemeClr>
              </a:solidFill>
            </a:endParaRPr>
          </a:p>
          <a:p>
            <a:r>
              <a:rPr lang="ja-JP" altLang="en-US" dirty="0">
                <a:solidFill>
                  <a:schemeClr val="bg1">
                    <a:lumMod val="65000"/>
                  </a:schemeClr>
                </a:solidFill>
              </a:rPr>
              <a:t>事例</a:t>
            </a:r>
            <a:endParaRPr lang="en-US" altLang="ja-JP" dirty="0">
              <a:solidFill>
                <a:schemeClr val="bg1">
                  <a:lumMod val="65000"/>
                </a:schemeClr>
              </a:solidFill>
            </a:endParaRPr>
          </a:p>
          <a:p>
            <a:r>
              <a:rPr lang="ja-JP" altLang="en-US" dirty="0">
                <a:solidFill>
                  <a:schemeClr val="bg1">
                    <a:lumMod val="65000"/>
                  </a:schemeClr>
                </a:solidFill>
              </a:rPr>
              <a:t>リソース</a:t>
            </a:r>
            <a:endParaRPr lang="en-US" altLang="ja-JP" dirty="0">
              <a:solidFill>
                <a:schemeClr val="bg1">
                  <a:lumMod val="65000"/>
                </a:schemeClr>
              </a:solidFill>
            </a:endParaRPr>
          </a:p>
          <a:p>
            <a:r>
              <a:rPr lang="en-US" altLang="ja-JP" dirty="0"/>
              <a:t>FAQ</a:t>
            </a:r>
            <a:endParaRPr lang="ja-JP" altLang="en-US" dirty="0"/>
          </a:p>
        </p:txBody>
      </p:sp>
    </p:spTree>
    <p:extLst>
      <p:ext uri="{BB962C8B-B14F-4D97-AF65-F5344CB8AC3E}">
        <p14:creationId xmlns:p14="http://schemas.microsoft.com/office/powerpoint/2010/main" val="219443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lstStyle/>
          <a:p>
            <a:r>
              <a:rPr lang="en-US" altLang="ja-JP" dirty="0"/>
              <a:t>FAQ</a:t>
            </a:r>
            <a:endParaRPr lang="ja-JP" altLang="en-US" dirty="0"/>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pPr>
              <a:spcAft>
                <a:spcPts val="1200"/>
              </a:spcAft>
            </a:pPr>
            <a:r>
              <a:rPr lang="en-US" altLang="ja-JP" dirty="0"/>
              <a:t>V12</a:t>
            </a:r>
            <a:r>
              <a:rPr lang="ja-JP" altLang="en-US" dirty="0"/>
              <a:t>を使用できる権利のある</a:t>
            </a:r>
            <a:r>
              <a:rPr lang="en-US" altLang="ja-JP" dirty="0"/>
              <a:t>/</a:t>
            </a:r>
            <a:r>
              <a:rPr lang="ja-JP" altLang="en-US" dirty="0"/>
              <a:t>なしの判断方法</a:t>
            </a:r>
            <a:endParaRPr lang="en-US" altLang="ja-JP" dirty="0"/>
          </a:p>
          <a:p>
            <a:pPr lvl="2">
              <a:spcAft>
                <a:spcPts val="1200"/>
              </a:spcAft>
            </a:pPr>
            <a:r>
              <a:rPr lang="ja-JP" altLang="en-US" sz="2800" dirty="0"/>
              <a:t>有効なライセンス＆ソフトウェア保守</a:t>
            </a:r>
            <a:r>
              <a:rPr lang="en-US" altLang="ja-JP" sz="2800" dirty="0"/>
              <a:t>(S&amp;S)</a:t>
            </a:r>
            <a:r>
              <a:rPr lang="ja-JP" altLang="en-US" sz="2800" dirty="0"/>
              <a:t>、期限付ライセンスを保有いただいているお客様は引き続き最新バージョンの </a:t>
            </a:r>
            <a:r>
              <a:rPr lang="en-US" altLang="ja-JP" sz="2800" dirty="0"/>
              <a:t>Notes/Domino </a:t>
            </a:r>
            <a:r>
              <a:rPr lang="ja-JP" altLang="en-US" sz="2800" dirty="0"/>
              <a:t>をご利用いただけます</a:t>
            </a:r>
            <a:endParaRPr lang="en-US" altLang="ja-JP" sz="2800" dirty="0"/>
          </a:p>
          <a:p>
            <a:pPr lvl="2">
              <a:spcAft>
                <a:spcPts val="1200"/>
              </a:spcAft>
            </a:pPr>
            <a:r>
              <a:rPr lang="ja-JP" altLang="en-US" sz="2800" dirty="0"/>
              <a:t>ライセンス証書には利用可能なバージョン記載はありません。</a:t>
            </a:r>
            <a:br>
              <a:rPr lang="en-US" altLang="ja-JP" sz="2800" dirty="0"/>
            </a:br>
            <a:r>
              <a:rPr lang="ja-JP" altLang="en-US" sz="2800" dirty="0"/>
              <a:t>保守契約期間内にリリースされた製品を利用できます。</a:t>
            </a:r>
            <a:endParaRPr lang="en-US" altLang="ja-JP" sz="2800" dirty="0"/>
          </a:p>
          <a:p>
            <a:pPr lvl="2">
              <a:spcAft>
                <a:spcPts val="1200"/>
              </a:spcAft>
            </a:pPr>
            <a:r>
              <a:rPr lang="ja-JP" altLang="en-US" sz="2800" dirty="0"/>
              <a:t>既存の製品型番の変更や終了はありません</a:t>
            </a:r>
          </a:p>
          <a:p>
            <a:pPr>
              <a:spcAft>
                <a:spcPts val="1200"/>
              </a:spcAft>
            </a:pPr>
            <a:endParaRPr lang="ja-JP" altLang="en-US" dirty="0"/>
          </a:p>
        </p:txBody>
      </p:sp>
    </p:spTree>
    <p:extLst>
      <p:ext uri="{BB962C8B-B14F-4D97-AF65-F5344CB8AC3E}">
        <p14:creationId xmlns:p14="http://schemas.microsoft.com/office/powerpoint/2010/main" val="1211033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lstStyle/>
          <a:p>
            <a:r>
              <a:rPr lang="ja-JP" altLang="en-US" dirty="0"/>
              <a:t>もくじ</a:t>
            </a:r>
            <a:r>
              <a:rPr lang="en-US" altLang="ja-JP" dirty="0"/>
              <a:t>: HCL Software</a:t>
            </a:r>
            <a:r>
              <a:rPr lang="ja-JP" altLang="en-US" dirty="0"/>
              <a:t>について</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t>HCL Software</a:t>
            </a:r>
            <a:r>
              <a:rPr lang="ja-JP" altLang="en-US" dirty="0"/>
              <a:t>について</a:t>
            </a:r>
            <a:endParaRPr lang="en-US" altLang="ja-JP" dirty="0"/>
          </a:p>
          <a:p>
            <a:r>
              <a:rPr lang="ja-JP" altLang="en-US" dirty="0">
                <a:solidFill>
                  <a:schemeClr val="bg1">
                    <a:lumMod val="65000"/>
                  </a:schemeClr>
                </a:solidFill>
              </a:rPr>
              <a:t>サポートのスケジュール</a:t>
            </a:r>
            <a:endParaRPr lang="en-US" altLang="ja-JP" dirty="0">
              <a:solidFill>
                <a:schemeClr val="bg1">
                  <a:lumMod val="65000"/>
                </a:schemeClr>
              </a:solidFill>
            </a:endParaRPr>
          </a:p>
          <a:p>
            <a:r>
              <a:rPr lang="ja-JP" altLang="en-US" dirty="0">
                <a:solidFill>
                  <a:schemeClr val="bg1">
                    <a:lumMod val="65000"/>
                  </a:schemeClr>
                </a:solidFill>
              </a:rPr>
              <a:t>ライセンス</a:t>
            </a:r>
            <a:endParaRPr lang="en-US" altLang="ja-JP" dirty="0">
              <a:solidFill>
                <a:schemeClr val="bg1">
                  <a:lumMod val="65000"/>
                </a:schemeClr>
              </a:solidFill>
            </a:endParaRPr>
          </a:p>
          <a:p>
            <a:r>
              <a:rPr lang="ja-JP" altLang="en-US" dirty="0">
                <a:solidFill>
                  <a:schemeClr val="bg1">
                    <a:lumMod val="65000"/>
                  </a:schemeClr>
                </a:solidFill>
              </a:rPr>
              <a:t>戦略と製品のロードマップ</a:t>
            </a:r>
            <a:endParaRPr lang="en-US" altLang="ja-JP" dirty="0">
              <a:solidFill>
                <a:schemeClr val="bg1">
                  <a:lumMod val="65000"/>
                </a:schemeClr>
              </a:solidFill>
            </a:endParaRPr>
          </a:p>
          <a:p>
            <a:r>
              <a:rPr lang="ja-JP" altLang="en-US" dirty="0">
                <a:solidFill>
                  <a:schemeClr val="bg1">
                    <a:lumMod val="65000"/>
                  </a:schemeClr>
                </a:solidFill>
              </a:rPr>
              <a:t>新バージョンの価値</a:t>
            </a:r>
            <a:endParaRPr lang="en-US" altLang="ja-JP" dirty="0">
              <a:solidFill>
                <a:schemeClr val="bg1">
                  <a:lumMod val="65000"/>
                </a:schemeClr>
              </a:solidFill>
            </a:endParaRPr>
          </a:p>
          <a:p>
            <a:r>
              <a:rPr lang="ja-JP" altLang="en-US" dirty="0">
                <a:solidFill>
                  <a:schemeClr val="bg1">
                    <a:lumMod val="65000"/>
                  </a:schemeClr>
                </a:solidFill>
              </a:rPr>
              <a:t>事例</a:t>
            </a:r>
            <a:endParaRPr lang="en-US" altLang="ja-JP" dirty="0">
              <a:solidFill>
                <a:schemeClr val="bg1">
                  <a:lumMod val="65000"/>
                </a:schemeClr>
              </a:solidFill>
            </a:endParaRPr>
          </a:p>
          <a:p>
            <a:r>
              <a:rPr lang="ja-JP" altLang="en-US" dirty="0">
                <a:solidFill>
                  <a:schemeClr val="bg1">
                    <a:lumMod val="65000"/>
                  </a:schemeClr>
                </a:solidFill>
              </a:rPr>
              <a:t>リソース</a:t>
            </a:r>
            <a:endParaRPr lang="en-US" altLang="ja-JP" dirty="0">
              <a:solidFill>
                <a:schemeClr val="bg1">
                  <a:lumMod val="65000"/>
                </a:schemeClr>
              </a:solidFill>
            </a:endParaRPr>
          </a:p>
          <a:p>
            <a:r>
              <a:rPr lang="en-US" altLang="ja-JP" dirty="0">
                <a:solidFill>
                  <a:schemeClr val="bg1">
                    <a:lumMod val="65000"/>
                  </a:schemeClr>
                </a:solidFill>
              </a:rPr>
              <a:t>FAQ</a:t>
            </a:r>
            <a:endParaRPr lang="ja-JP" altLang="en-US" dirty="0">
              <a:solidFill>
                <a:schemeClr val="bg1">
                  <a:lumMod val="65000"/>
                </a:schemeClr>
              </a:solidFill>
            </a:endParaRPr>
          </a:p>
        </p:txBody>
      </p:sp>
    </p:spTree>
    <p:extLst>
      <p:ext uri="{BB962C8B-B14F-4D97-AF65-F5344CB8AC3E}">
        <p14:creationId xmlns:p14="http://schemas.microsoft.com/office/powerpoint/2010/main" val="382954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lstStyle/>
          <a:p>
            <a:r>
              <a:rPr lang="en-US" altLang="ja-JP" dirty="0"/>
              <a:t>FAQ</a:t>
            </a:r>
            <a:endParaRPr lang="ja-JP" altLang="en-US" dirty="0"/>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pPr>
              <a:spcAft>
                <a:spcPts val="1200"/>
              </a:spcAft>
            </a:pPr>
            <a:r>
              <a:rPr lang="ja-JP" altLang="en-US" dirty="0"/>
              <a:t>ライセンスの見積もりと購入</a:t>
            </a:r>
            <a:endParaRPr lang="en-US" altLang="ja-JP" dirty="0"/>
          </a:p>
          <a:p>
            <a:pPr lvl="2">
              <a:spcAft>
                <a:spcPts val="1200"/>
              </a:spcAft>
            </a:pPr>
            <a:r>
              <a:rPr lang="ja-JP" altLang="en-US" sz="2800" dirty="0"/>
              <a:t>お取引のソフトウェア販売事業者に依頼してください。</a:t>
            </a:r>
            <a:endParaRPr lang="en-US" altLang="ja-JP" sz="2800" dirty="0"/>
          </a:p>
          <a:p>
            <a:pPr lvl="2">
              <a:spcAft>
                <a:spcPts val="1200"/>
              </a:spcAft>
            </a:pPr>
            <a:r>
              <a:rPr lang="en-US" altLang="ja-JP" sz="2800" dirty="0"/>
              <a:t>HCL</a:t>
            </a:r>
            <a:r>
              <a:rPr lang="ja-JP" altLang="en-US" sz="2800" dirty="0"/>
              <a:t>は代理店販売制度を採用しているため、</a:t>
            </a:r>
            <a:r>
              <a:rPr lang="en-US" altLang="ja-JP" sz="2800" dirty="0"/>
              <a:t>HCL</a:t>
            </a:r>
            <a:r>
              <a:rPr lang="ja-JP" altLang="en-US" sz="2800" dirty="0"/>
              <a:t>から見積もりや販売ができません。</a:t>
            </a:r>
          </a:p>
          <a:p>
            <a:pPr>
              <a:spcAft>
                <a:spcPts val="1200"/>
              </a:spcAft>
            </a:pPr>
            <a:endParaRPr lang="ja-JP" altLang="en-US" dirty="0"/>
          </a:p>
        </p:txBody>
      </p:sp>
    </p:spTree>
    <p:extLst>
      <p:ext uri="{BB962C8B-B14F-4D97-AF65-F5344CB8AC3E}">
        <p14:creationId xmlns:p14="http://schemas.microsoft.com/office/powerpoint/2010/main" val="1206499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lstStyle/>
          <a:p>
            <a:r>
              <a:rPr lang="en-US" altLang="ja-JP" dirty="0"/>
              <a:t>FAQ</a:t>
            </a:r>
            <a:endParaRPr lang="ja-JP" altLang="en-US" dirty="0"/>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r>
              <a:rPr lang="en-US" altLang="ja-JP" dirty="0"/>
              <a:t>8.5</a:t>
            </a:r>
            <a:r>
              <a:rPr lang="ja-JP" altLang="en-US" dirty="0"/>
              <a:t>などサポート切れからのバージョンアップについてのサポートへの問い合わせは可能か</a:t>
            </a:r>
          </a:p>
          <a:p>
            <a:pPr lvl="2"/>
            <a:r>
              <a:rPr lang="ja-JP" altLang="en-US" dirty="0"/>
              <a:t>ベストエフォートにはなりますが、サポートされているバージョンへのバージョンアップに関するお問い合わせは回答します。</a:t>
            </a:r>
          </a:p>
        </p:txBody>
      </p:sp>
    </p:spTree>
    <p:extLst>
      <p:ext uri="{BB962C8B-B14F-4D97-AF65-F5344CB8AC3E}">
        <p14:creationId xmlns:p14="http://schemas.microsoft.com/office/powerpoint/2010/main" val="57031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lstStyle/>
          <a:p>
            <a:r>
              <a:rPr lang="en-US" altLang="ja-JP" dirty="0"/>
              <a:t>FAQ</a:t>
            </a:r>
            <a:endParaRPr lang="ja-JP" altLang="en-US" dirty="0"/>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r>
              <a:rPr lang="en-US" altLang="ja-JP" dirty="0"/>
              <a:t>Sametime</a:t>
            </a:r>
            <a:r>
              <a:rPr lang="ja-JP" altLang="en-US" dirty="0"/>
              <a:t>のチャット機能は</a:t>
            </a:r>
            <a:r>
              <a:rPr lang="en-US" altLang="ja-JP" dirty="0"/>
              <a:t>V12</a:t>
            </a:r>
            <a:r>
              <a:rPr lang="ja-JP" altLang="en-US" dirty="0"/>
              <a:t>でも利用できますか</a:t>
            </a:r>
          </a:p>
          <a:p>
            <a:pPr lvl="2"/>
            <a:r>
              <a:rPr lang="ja-JP" altLang="en-US" dirty="0"/>
              <a:t>従来からある機能限定版 </a:t>
            </a:r>
            <a:r>
              <a:rPr lang="en-US" altLang="ja-JP" dirty="0"/>
              <a:t>(</a:t>
            </a:r>
            <a:r>
              <a:rPr lang="ja-JP" altLang="en-US" dirty="0"/>
              <a:t>テキストチャットのみ</a:t>
            </a:r>
            <a:r>
              <a:rPr lang="en-US" altLang="ja-JP" dirty="0"/>
              <a:t>) </a:t>
            </a:r>
            <a:r>
              <a:rPr lang="ja-JP" altLang="en-US" dirty="0"/>
              <a:t>の利用権が</a:t>
            </a:r>
            <a:r>
              <a:rPr lang="en-US" altLang="ja-JP" dirty="0"/>
              <a:t>Domino</a:t>
            </a:r>
            <a:r>
              <a:rPr lang="ja-JP" altLang="en-US" dirty="0"/>
              <a:t>サーバーの利用ユーザーに付属しています。</a:t>
            </a:r>
            <a:endParaRPr lang="en-US" altLang="ja-JP" dirty="0"/>
          </a:p>
          <a:p>
            <a:pPr lvl="2"/>
            <a:r>
              <a:rPr lang="ja-JP" altLang="en-US" dirty="0"/>
              <a:t>ミーティング機能も希望される場合は、期限付きライセンスに</a:t>
            </a:r>
            <a:r>
              <a:rPr lang="en-US" altLang="ja-JP" dirty="0"/>
              <a:t>Sametime Premium</a:t>
            </a:r>
            <a:r>
              <a:rPr lang="ja-JP" altLang="en-US" dirty="0"/>
              <a:t>のアドオンライセンスを購入してください。</a:t>
            </a:r>
          </a:p>
        </p:txBody>
      </p:sp>
    </p:spTree>
    <p:extLst>
      <p:ext uri="{BB962C8B-B14F-4D97-AF65-F5344CB8AC3E}">
        <p14:creationId xmlns:p14="http://schemas.microsoft.com/office/powerpoint/2010/main" val="338773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lstStyle/>
          <a:p>
            <a:r>
              <a:rPr lang="en-US" altLang="ja-JP" dirty="0"/>
              <a:t>FAQ</a:t>
            </a:r>
            <a:endParaRPr lang="ja-JP" altLang="en-US" dirty="0"/>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r>
              <a:rPr lang="ja-JP" altLang="en-US" dirty="0"/>
              <a:t>ローコードの</a:t>
            </a:r>
            <a:r>
              <a:rPr lang="en-US" altLang="ja-JP" dirty="0"/>
              <a:t>Domino Volt</a:t>
            </a:r>
            <a:r>
              <a:rPr lang="ja-JP" altLang="en-US" dirty="0"/>
              <a:t>を利用する場合のライセンスは</a:t>
            </a:r>
            <a:r>
              <a:rPr lang="en-US" altLang="ja-JP" dirty="0"/>
              <a:t>?</a:t>
            </a:r>
            <a:endParaRPr lang="ja-JP" altLang="en-US" dirty="0"/>
          </a:p>
          <a:p>
            <a:pPr lvl="2"/>
            <a:r>
              <a:rPr lang="ja-JP" altLang="en-US" dirty="0"/>
              <a:t>期限付きライセンスに </a:t>
            </a:r>
            <a:r>
              <a:rPr lang="en-US" altLang="ja-JP" dirty="0"/>
              <a:t>Domino Volt </a:t>
            </a:r>
            <a:r>
              <a:rPr lang="ja-JP" altLang="en-US" dirty="0"/>
              <a:t>ライセンスのアドオンライセンスを購入してください。</a:t>
            </a:r>
            <a:endParaRPr lang="en-US" altLang="ja-JP" dirty="0"/>
          </a:p>
          <a:p>
            <a:pPr lvl="2"/>
            <a:r>
              <a:rPr lang="en-US" altLang="ja-JP" dirty="0"/>
              <a:t>Domino Volt </a:t>
            </a:r>
            <a:r>
              <a:rPr lang="ja-JP" altLang="en-US" dirty="0"/>
              <a:t>ライセンスには</a:t>
            </a:r>
            <a:r>
              <a:rPr lang="en-US" altLang="ja-JP" dirty="0"/>
              <a:t>HCL Enterprise Integrator</a:t>
            </a:r>
            <a:r>
              <a:rPr lang="ja-JP" altLang="en-US" dirty="0"/>
              <a:t>の使用権も含まれています。</a:t>
            </a:r>
          </a:p>
        </p:txBody>
      </p:sp>
    </p:spTree>
    <p:extLst>
      <p:ext uri="{BB962C8B-B14F-4D97-AF65-F5344CB8AC3E}">
        <p14:creationId xmlns:p14="http://schemas.microsoft.com/office/powerpoint/2010/main" val="195972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lstStyle/>
          <a:p>
            <a:r>
              <a:rPr lang="en-US" altLang="ja-JP" dirty="0"/>
              <a:t>FAQ</a:t>
            </a:r>
            <a:endParaRPr lang="ja-JP" altLang="en-US" dirty="0"/>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r>
              <a:rPr lang="ja-JP" altLang="en-US" dirty="0"/>
              <a:t>営業活動終了日</a:t>
            </a:r>
            <a:r>
              <a:rPr lang="en-US" altLang="ja-JP" dirty="0"/>
              <a:t>(2022</a:t>
            </a:r>
            <a:r>
              <a:rPr lang="ja-JP" altLang="en-US" dirty="0"/>
              <a:t>年</a:t>
            </a:r>
            <a:r>
              <a:rPr lang="en-US" altLang="ja-JP" dirty="0"/>
              <a:t>12</a:t>
            </a:r>
            <a:r>
              <a:rPr lang="ja-JP" altLang="en-US" dirty="0"/>
              <a:t>月</a:t>
            </a:r>
            <a:r>
              <a:rPr lang="en-US" altLang="ja-JP" dirty="0"/>
              <a:t>1</a:t>
            </a:r>
            <a:r>
              <a:rPr lang="ja-JP" altLang="en-US" dirty="0"/>
              <a:t>日</a:t>
            </a:r>
            <a:r>
              <a:rPr lang="en-US" altLang="ja-JP" dirty="0"/>
              <a:t>)</a:t>
            </a:r>
            <a:r>
              <a:rPr lang="ja-JP" altLang="en-US" dirty="0"/>
              <a:t>でダウンロードモジュールが非公開になるとのことですが、その後リリースされる</a:t>
            </a:r>
            <a:r>
              <a:rPr lang="en-US" altLang="ja-JP" dirty="0"/>
              <a:t>IF (Interim Fix)</a:t>
            </a:r>
            <a:r>
              <a:rPr lang="ja-JP" altLang="en-US" dirty="0"/>
              <a:t>などの扱いはどうなりますか。</a:t>
            </a:r>
          </a:p>
          <a:p>
            <a:pPr lvl="2"/>
            <a:r>
              <a:rPr lang="ja-JP" altLang="en-US" dirty="0"/>
              <a:t>営業活動終了以降も最新の</a:t>
            </a:r>
            <a:r>
              <a:rPr lang="en-US" altLang="ja-JP" dirty="0"/>
              <a:t>IF</a:t>
            </a:r>
            <a:r>
              <a:rPr lang="ja-JP" altLang="en-US" dirty="0"/>
              <a:t>はサポート終了日まで公開されます。</a:t>
            </a:r>
            <a:endParaRPr lang="en-US" altLang="ja-JP" dirty="0"/>
          </a:p>
          <a:p>
            <a:pPr lvl="2"/>
            <a:r>
              <a:rPr lang="en-US" altLang="ja-JP" dirty="0"/>
              <a:t>FP (Fix Pack) </a:t>
            </a:r>
            <a:r>
              <a:rPr lang="ja-JP" altLang="en-US" dirty="0"/>
              <a:t>は</a:t>
            </a:r>
            <a:r>
              <a:rPr lang="zh-TW" altLang="en-US" dirty="0"/>
              <a:t>営業活動終了日</a:t>
            </a:r>
            <a:r>
              <a:rPr lang="ja-JP" altLang="en-US" dirty="0"/>
              <a:t>で公開終了となります。</a:t>
            </a:r>
            <a:r>
              <a:rPr lang="en-US" altLang="ja-JP" dirty="0"/>
              <a:t>IF</a:t>
            </a:r>
            <a:r>
              <a:rPr lang="ja-JP" altLang="en-US" dirty="0"/>
              <a:t>の前提条件となる最終の</a:t>
            </a:r>
            <a:r>
              <a:rPr lang="en-US" altLang="ja-JP" dirty="0"/>
              <a:t>FP (9.0.1</a:t>
            </a:r>
            <a:r>
              <a:rPr lang="ja-JP" altLang="en-US" dirty="0"/>
              <a:t>は</a:t>
            </a:r>
            <a:r>
              <a:rPr lang="en-US" altLang="ja-JP" dirty="0"/>
              <a:t>FP10</a:t>
            </a:r>
            <a:r>
              <a:rPr lang="ja-JP" altLang="en-US" dirty="0"/>
              <a:t>、</a:t>
            </a:r>
            <a:r>
              <a:rPr lang="en-US" altLang="ja-JP" dirty="0"/>
              <a:t>10.0.1</a:t>
            </a:r>
            <a:r>
              <a:rPr lang="ja-JP" altLang="en-US" dirty="0"/>
              <a:t>は</a:t>
            </a:r>
            <a:r>
              <a:rPr lang="en-US" altLang="ja-JP" dirty="0"/>
              <a:t>FP8) </a:t>
            </a:r>
            <a:r>
              <a:rPr lang="ja-JP" altLang="en-US" dirty="0"/>
              <a:t>をダウンロードしておいてください。</a:t>
            </a:r>
          </a:p>
        </p:txBody>
      </p:sp>
    </p:spTree>
    <p:extLst>
      <p:ext uri="{BB962C8B-B14F-4D97-AF65-F5344CB8AC3E}">
        <p14:creationId xmlns:p14="http://schemas.microsoft.com/office/powerpoint/2010/main" val="281312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A0E888-85D0-4A16-B385-BDE23FAEDA47}"/>
              </a:ext>
            </a:extLst>
          </p:cNvPr>
          <p:cNvSpPr>
            <a:spLocks noGrp="1"/>
          </p:cNvSpPr>
          <p:nvPr>
            <p:ph type="body" sz="quarter" idx="10"/>
          </p:nvPr>
        </p:nvSpPr>
        <p:spPr/>
        <p:txBody>
          <a:bodyPr/>
          <a:lstStyle/>
          <a:p>
            <a:r>
              <a:rPr lang="ja-JP" altLang="en-US" dirty="0"/>
              <a:t>まとめとお知らせ</a:t>
            </a:r>
            <a:endParaRPr lang="en-US" altLang="ja-JP" dirty="0"/>
          </a:p>
        </p:txBody>
      </p:sp>
    </p:spTree>
    <p:extLst>
      <p:ext uri="{BB962C8B-B14F-4D97-AF65-F5344CB8AC3E}">
        <p14:creationId xmlns:p14="http://schemas.microsoft.com/office/powerpoint/2010/main" val="3804575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7A57EA-92BC-4D2D-8BD7-A8953D71E6A9}"/>
              </a:ext>
            </a:extLst>
          </p:cNvPr>
          <p:cNvSpPr>
            <a:spLocks noGrp="1"/>
          </p:cNvSpPr>
          <p:nvPr>
            <p:ph type="title"/>
          </p:nvPr>
        </p:nvSpPr>
        <p:spPr/>
        <p:txBody>
          <a:bodyPr/>
          <a:lstStyle/>
          <a:p>
            <a:r>
              <a:rPr lang="en-US" altLang="ja-JP" dirty="0"/>
              <a:t>HCL Notes/Domino </a:t>
            </a:r>
            <a:r>
              <a:rPr lang="ja-JP" altLang="en-US" dirty="0"/>
              <a:t>の全体図</a:t>
            </a:r>
          </a:p>
        </p:txBody>
      </p:sp>
      <p:sp>
        <p:nvSpPr>
          <p:cNvPr id="42" name="Geschweifte Klammer links 41">
            <a:extLst>
              <a:ext uri="{FF2B5EF4-FFF2-40B4-BE49-F238E27FC236}">
                <a16:creationId xmlns:a16="http://schemas.microsoft.com/office/drawing/2014/main" id="{0FE8F3FC-BFCA-2CFC-9CE9-F60B0E772B89}"/>
              </a:ext>
            </a:extLst>
          </p:cNvPr>
          <p:cNvSpPr/>
          <p:nvPr/>
        </p:nvSpPr>
        <p:spPr>
          <a:xfrm rot="16200000" flipH="1">
            <a:off x="3738701" y="-352045"/>
            <a:ext cx="163940" cy="4007052"/>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46" name="Geschweifte Klammer links 45">
            <a:extLst>
              <a:ext uri="{FF2B5EF4-FFF2-40B4-BE49-F238E27FC236}">
                <a16:creationId xmlns:a16="http://schemas.microsoft.com/office/drawing/2014/main" id="{BE3AAEC0-2CB1-A67D-677A-5EF9B388271A}"/>
              </a:ext>
            </a:extLst>
          </p:cNvPr>
          <p:cNvSpPr/>
          <p:nvPr/>
        </p:nvSpPr>
        <p:spPr>
          <a:xfrm rot="16200000" flipH="1">
            <a:off x="7943776" y="-352046"/>
            <a:ext cx="163940" cy="4007052"/>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47" name="Textfeld 46">
            <a:extLst>
              <a:ext uri="{FF2B5EF4-FFF2-40B4-BE49-F238E27FC236}">
                <a16:creationId xmlns:a16="http://schemas.microsoft.com/office/drawing/2014/main" id="{CACB58D6-83D5-762D-72F9-AB231A072D5C}"/>
              </a:ext>
            </a:extLst>
          </p:cNvPr>
          <p:cNvSpPr txBox="1"/>
          <p:nvPr/>
        </p:nvSpPr>
        <p:spPr>
          <a:xfrm>
            <a:off x="3391929" y="1205992"/>
            <a:ext cx="877163" cy="369332"/>
          </a:xfrm>
          <a:prstGeom prst="rect">
            <a:avLst/>
          </a:prstGeom>
          <a:noFill/>
        </p:spPr>
        <p:txBody>
          <a:bodyPr wrap="none" rtlCol="0">
            <a:spAutoFit/>
          </a:bodyPr>
          <a:lstStyle/>
          <a:p>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メール</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48" name="Textfeld 47">
            <a:extLst>
              <a:ext uri="{FF2B5EF4-FFF2-40B4-BE49-F238E27FC236}">
                <a16:creationId xmlns:a16="http://schemas.microsoft.com/office/drawing/2014/main" id="{11A97F3F-6F71-AC55-600B-C8684B325824}"/>
              </a:ext>
            </a:extLst>
          </p:cNvPr>
          <p:cNvSpPr txBox="1"/>
          <p:nvPr/>
        </p:nvSpPr>
        <p:spPr>
          <a:xfrm>
            <a:off x="7052201" y="1215696"/>
            <a:ext cx="2249334" cy="369332"/>
          </a:xfrm>
          <a:prstGeom prst="rect">
            <a:avLst/>
          </a:prstGeom>
          <a:noFill/>
        </p:spPr>
        <p:txBody>
          <a:bodyPr wrap="none" rtlCol="0">
            <a:spAutoFit/>
          </a:bodyPr>
          <a:lstStyle/>
          <a:p>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 </a:t>
            </a:r>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メールも可</a:t>
            </a:r>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cxnSp>
        <p:nvCxnSpPr>
          <p:cNvPr id="100" name="Gekrümmte Verbindung 99">
            <a:extLst>
              <a:ext uri="{FF2B5EF4-FFF2-40B4-BE49-F238E27FC236}">
                <a16:creationId xmlns:a16="http://schemas.microsoft.com/office/drawing/2014/main" id="{2E495940-526E-AE59-02FE-833B8181E891}"/>
              </a:ext>
            </a:extLst>
          </p:cNvPr>
          <p:cNvCxnSpPr>
            <a:cxnSpLocks/>
            <a:stCxn id="106" idx="0"/>
            <a:endCxn id="78" idx="2"/>
          </p:cNvCxnSpPr>
          <p:nvPr/>
        </p:nvCxnSpPr>
        <p:spPr>
          <a:xfrm rot="5400000" flipH="1" flipV="1">
            <a:off x="5730563" y="5614204"/>
            <a:ext cx="79027" cy="332045"/>
          </a:xfrm>
          <a:prstGeom prst="curvedConnector3">
            <a:avLst>
              <a:gd name="adj1" fmla="val 50000"/>
            </a:avLst>
          </a:prstGeom>
          <a:noFill/>
          <a:ln w="6350" cap="flat" cmpd="sng" algn="ctr">
            <a:solidFill>
              <a:srgbClr val="4472C4"/>
            </a:solidFill>
            <a:prstDash val="solid"/>
            <a:miter lim="800000"/>
          </a:ln>
          <a:effectLst/>
        </p:spPr>
      </p:cxnSp>
      <p:grpSp>
        <p:nvGrpSpPr>
          <p:cNvPr id="16" name="Gruppieren 15">
            <a:extLst>
              <a:ext uri="{FF2B5EF4-FFF2-40B4-BE49-F238E27FC236}">
                <a16:creationId xmlns:a16="http://schemas.microsoft.com/office/drawing/2014/main" id="{9567F7FA-69C8-B32F-9F67-F553F56DD788}"/>
              </a:ext>
            </a:extLst>
          </p:cNvPr>
          <p:cNvGrpSpPr/>
          <p:nvPr/>
        </p:nvGrpSpPr>
        <p:grpSpPr>
          <a:xfrm>
            <a:off x="5187625" y="4838853"/>
            <a:ext cx="1496948" cy="901859"/>
            <a:chOff x="7623994" y="4356546"/>
            <a:chExt cx="1496948" cy="901859"/>
          </a:xfrm>
        </p:grpSpPr>
        <p:pic>
          <p:nvPicPr>
            <p:cNvPr id="77" name="Grafik 76">
              <a:extLst>
                <a:ext uri="{FF2B5EF4-FFF2-40B4-BE49-F238E27FC236}">
                  <a16:creationId xmlns:a16="http://schemas.microsoft.com/office/drawing/2014/main" id="{9A1FC45B-3A3D-AE33-DD52-B96E0C670C24}"/>
                </a:ext>
              </a:extLst>
            </p:cNvPr>
            <p:cNvPicPr>
              <a:picLocks noChangeAspect="1"/>
            </p:cNvPicPr>
            <p:nvPr/>
          </p:nvPicPr>
          <p:blipFill>
            <a:blip r:embed="rId3"/>
            <a:stretch>
              <a:fillRect/>
            </a:stretch>
          </p:blipFill>
          <p:spPr>
            <a:xfrm>
              <a:off x="8076476" y="4356546"/>
              <a:ext cx="591984" cy="591984"/>
            </a:xfrm>
            <a:prstGeom prst="rect">
              <a:avLst/>
            </a:prstGeom>
          </p:spPr>
        </p:pic>
        <p:sp>
          <p:nvSpPr>
            <p:cNvPr id="78" name="TextBox 4">
              <a:extLst>
                <a:ext uri="{FF2B5EF4-FFF2-40B4-BE49-F238E27FC236}">
                  <a16:creationId xmlns:a16="http://schemas.microsoft.com/office/drawing/2014/main" id="{2C67F688-6096-7B5F-31D1-6773217C344B}"/>
                </a:ext>
              </a:extLst>
            </p:cNvPr>
            <p:cNvSpPr txBox="1"/>
            <p:nvPr/>
          </p:nvSpPr>
          <p:spPr>
            <a:xfrm>
              <a:off x="7623994" y="4889073"/>
              <a:ext cx="1496948" cy="369332"/>
            </a:xfrm>
            <a:prstGeom prst="rect">
              <a:avLst/>
            </a:prstGeom>
            <a:noFill/>
          </p:spPr>
          <p:txBody>
            <a:bodyPr wrap="none" rtlCol="0">
              <a:spAutoFit/>
            </a:bodyPr>
            <a:lstStyle/>
            <a:p>
              <a:r>
                <a:rPr lang="en-US" dirty="0">
                  <a:ea typeface="BIZ UDPゴシック" panose="020B0400000000000000" pitchFamily="50" charset="-128"/>
                </a:rPr>
                <a:t>HCL Domino</a:t>
              </a:r>
            </a:p>
          </p:txBody>
        </p:sp>
      </p:grpSp>
      <p:pic>
        <p:nvPicPr>
          <p:cNvPr id="79" name="Grafik 78">
            <a:extLst>
              <a:ext uri="{FF2B5EF4-FFF2-40B4-BE49-F238E27FC236}">
                <a16:creationId xmlns:a16="http://schemas.microsoft.com/office/drawing/2014/main" id="{6EBFFDD4-8A93-A9FA-8F68-5D31CF9AE277}"/>
              </a:ext>
            </a:extLst>
          </p:cNvPr>
          <p:cNvPicPr>
            <a:picLocks noChangeAspect="1"/>
          </p:cNvPicPr>
          <p:nvPr/>
        </p:nvPicPr>
        <p:blipFill>
          <a:blip r:embed="rId4"/>
          <a:stretch>
            <a:fillRect/>
          </a:stretch>
        </p:blipFill>
        <p:spPr>
          <a:xfrm>
            <a:off x="5622983" y="2426374"/>
            <a:ext cx="592008" cy="592008"/>
          </a:xfrm>
          <a:prstGeom prst="rect">
            <a:avLst/>
          </a:prstGeom>
        </p:spPr>
      </p:pic>
      <p:sp>
        <p:nvSpPr>
          <p:cNvPr id="84" name="TextBox 4">
            <a:extLst>
              <a:ext uri="{FF2B5EF4-FFF2-40B4-BE49-F238E27FC236}">
                <a16:creationId xmlns:a16="http://schemas.microsoft.com/office/drawing/2014/main" id="{9CB6E218-08FE-FE89-EE3B-F429C5432B82}"/>
              </a:ext>
            </a:extLst>
          </p:cNvPr>
          <p:cNvSpPr txBox="1"/>
          <p:nvPr/>
        </p:nvSpPr>
        <p:spPr>
          <a:xfrm>
            <a:off x="5525288" y="2989137"/>
            <a:ext cx="787395" cy="369332"/>
          </a:xfrm>
          <a:prstGeom prst="rect">
            <a:avLst/>
          </a:prstGeom>
          <a:noFill/>
        </p:spPr>
        <p:txBody>
          <a:bodyPr wrap="none" rtlCol="0">
            <a:spAutoFit/>
          </a:bodyPr>
          <a:lstStyle/>
          <a:p>
            <a:pPr algn="ctr"/>
            <a:r>
              <a:rPr lang="en-US" dirty="0">
                <a:ea typeface="BIZ UDPゴシック" panose="020B0400000000000000" pitchFamily="50" charset="-128"/>
              </a:rPr>
              <a:t>Notes</a:t>
            </a:r>
          </a:p>
        </p:txBody>
      </p:sp>
      <p:pic>
        <p:nvPicPr>
          <p:cNvPr id="106" name="Grafik 105">
            <a:extLst>
              <a:ext uri="{FF2B5EF4-FFF2-40B4-BE49-F238E27FC236}">
                <a16:creationId xmlns:a16="http://schemas.microsoft.com/office/drawing/2014/main" id="{0854657E-A53E-4AC8-DF93-6C24C2E97B31}"/>
              </a:ext>
            </a:extLst>
          </p:cNvPr>
          <p:cNvPicPr>
            <a:picLocks noChangeAspect="1"/>
          </p:cNvPicPr>
          <p:nvPr/>
        </p:nvPicPr>
        <p:blipFill>
          <a:blip r:embed="rId5"/>
          <a:stretch>
            <a:fillRect/>
          </a:stretch>
        </p:blipFill>
        <p:spPr>
          <a:xfrm>
            <a:off x="5377005" y="5819739"/>
            <a:ext cx="454098" cy="454098"/>
          </a:xfrm>
          <a:prstGeom prst="rect">
            <a:avLst/>
          </a:prstGeom>
        </p:spPr>
      </p:pic>
      <p:pic>
        <p:nvPicPr>
          <p:cNvPr id="108" name="Grafik 107">
            <a:extLst>
              <a:ext uri="{FF2B5EF4-FFF2-40B4-BE49-F238E27FC236}">
                <a16:creationId xmlns:a16="http://schemas.microsoft.com/office/drawing/2014/main" id="{BE8892BB-352A-33D2-74C7-3A5C6ACFE127}"/>
              </a:ext>
            </a:extLst>
          </p:cNvPr>
          <p:cNvPicPr>
            <a:picLocks noChangeAspect="1"/>
          </p:cNvPicPr>
          <p:nvPr/>
        </p:nvPicPr>
        <p:blipFill>
          <a:blip r:embed="rId6"/>
          <a:stretch>
            <a:fillRect/>
          </a:stretch>
        </p:blipFill>
        <p:spPr>
          <a:xfrm>
            <a:off x="6041097" y="5817442"/>
            <a:ext cx="456395" cy="456395"/>
          </a:xfrm>
          <a:prstGeom prst="rect">
            <a:avLst/>
          </a:prstGeom>
        </p:spPr>
      </p:pic>
      <p:sp>
        <p:nvSpPr>
          <p:cNvPr id="109" name="TextBox 4">
            <a:extLst>
              <a:ext uri="{FF2B5EF4-FFF2-40B4-BE49-F238E27FC236}">
                <a16:creationId xmlns:a16="http://schemas.microsoft.com/office/drawing/2014/main" id="{B4A71F02-4B48-6FFA-0404-FF43E933D8B6}"/>
              </a:ext>
            </a:extLst>
          </p:cNvPr>
          <p:cNvSpPr txBox="1"/>
          <p:nvPr/>
        </p:nvSpPr>
        <p:spPr>
          <a:xfrm>
            <a:off x="6511650" y="5985108"/>
            <a:ext cx="1107997" cy="369332"/>
          </a:xfrm>
          <a:prstGeom prst="rect">
            <a:avLst/>
          </a:prstGeom>
          <a:noFill/>
        </p:spPr>
        <p:txBody>
          <a:bodyPr wrap="none" rtlCol="0">
            <a:spAutoFit/>
          </a:bodyPr>
          <a:lstStyle/>
          <a:p>
            <a:pPr algn="ctr"/>
            <a:r>
              <a:rPr lang="en-US" dirty="0">
                <a:ea typeface="BIZ UDPゴシック" panose="020B0400000000000000" pitchFamily="50" charset="-128"/>
              </a:rPr>
              <a:t>Designer</a:t>
            </a:r>
          </a:p>
        </p:txBody>
      </p:sp>
      <p:sp>
        <p:nvSpPr>
          <p:cNvPr id="110" name="TextBox 4">
            <a:extLst>
              <a:ext uri="{FF2B5EF4-FFF2-40B4-BE49-F238E27FC236}">
                <a16:creationId xmlns:a16="http://schemas.microsoft.com/office/drawing/2014/main" id="{07D5FE66-DAB8-C6B9-58FD-B98FA971C3AC}"/>
              </a:ext>
            </a:extLst>
          </p:cNvPr>
          <p:cNvSpPr txBox="1"/>
          <p:nvPr/>
        </p:nvSpPr>
        <p:spPr>
          <a:xfrm>
            <a:off x="4523657" y="5997566"/>
            <a:ext cx="838691" cy="369332"/>
          </a:xfrm>
          <a:prstGeom prst="rect">
            <a:avLst/>
          </a:prstGeom>
          <a:noFill/>
        </p:spPr>
        <p:txBody>
          <a:bodyPr wrap="none" rtlCol="0">
            <a:spAutoFit/>
          </a:bodyPr>
          <a:lstStyle/>
          <a:p>
            <a:pPr algn="ctr"/>
            <a:r>
              <a:rPr lang="en-US" dirty="0">
                <a:ea typeface="BIZ UDPゴシック" panose="020B0400000000000000" pitchFamily="50" charset="-128"/>
              </a:rPr>
              <a:t>Admin</a:t>
            </a:r>
          </a:p>
        </p:txBody>
      </p:sp>
      <p:grpSp>
        <p:nvGrpSpPr>
          <p:cNvPr id="13" name="Group 12">
            <a:extLst>
              <a:ext uri="{FF2B5EF4-FFF2-40B4-BE49-F238E27FC236}">
                <a16:creationId xmlns:a16="http://schemas.microsoft.com/office/drawing/2014/main" id="{0FEC7ADC-6176-4D14-9090-ECFA23C947F8}"/>
              </a:ext>
            </a:extLst>
          </p:cNvPr>
          <p:cNvGrpSpPr/>
          <p:nvPr/>
        </p:nvGrpSpPr>
        <p:grpSpPr>
          <a:xfrm>
            <a:off x="6232091" y="4823878"/>
            <a:ext cx="5667900" cy="646331"/>
            <a:chOff x="4213662" y="4691798"/>
            <a:chExt cx="5667900" cy="646331"/>
          </a:xfrm>
        </p:grpSpPr>
        <p:cxnSp>
          <p:nvCxnSpPr>
            <p:cNvPr id="70" name="Gekrümmte Verbindung 64">
              <a:extLst>
                <a:ext uri="{FF2B5EF4-FFF2-40B4-BE49-F238E27FC236}">
                  <a16:creationId xmlns:a16="http://schemas.microsoft.com/office/drawing/2014/main" id="{74AA2739-8194-438D-8F0D-F31C222A138C}"/>
                </a:ext>
              </a:extLst>
            </p:cNvPr>
            <p:cNvCxnSpPr>
              <a:cxnSpLocks/>
              <a:stCxn id="71" idx="1"/>
              <a:endCxn id="77" idx="3"/>
            </p:cNvCxnSpPr>
            <p:nvPr/>
          </p:nvCxnSpPr>
          <p:spPr>
            <a:xfrm rot="10800000">
              <a:off x="4213662" y="5002766"/>
              <a:ext cx="4448592" cy="12199"/>
            </a:xfrm>
            <a:prstGeom prst="curvedConnector3">
              <a:avLst>
                <a:gd name="adj1" fmla="val 50000"/>
              </a:avLst>
            </a:prstGeom>
            <a:noFill/>
            <a:ln w="6350" cap="flat" cmpd="sng" algn="ctr">
              <a:solidFill>
                <a:srgbClr val="4472C4"/>
              </a:solidFill>
              <a:prstDash val="solid"/>
              <a:miter lim="800000"/>
            </a:ln>
            <a:effectLst/>
          </p:spPr>
        </p:cxnSp>
        <p:sp>
          <p:nvSpPr>
            <p:cNvPr id="71" name="TextBox 4">
              <a:extLst>
                <a:ext uri="{FF2B5EF4-FFF2-40B4-BE49-F238E27FC236}">
                  <a16:creationId xmlns:a16="http://schemas.microsoft.com/office/drawing/2014/main" id="{DF688FEB-52D3-49CF-8054-C936EE66DE17}"/>
                </a:ext>
              </a:extLst>
            </p:cNvPr>
            <p:cNvSpPr txBox="1"/>
            <p:nvPr/>
          </p:nvSpPr>
          <p:spPr>
            <a:xfrm>
              <a:off x="8662254" y="4691798"/>
              <a:ext cx="1219308" cy="646331"/>
            </a:xfrm>
            <a:prstGeom prst="rect">
              <a:avLst/>
            </a:prstGeom>
            <a:noFill/>
            <a:ln>
              <a:solidFill>
                <a:schemeClr val="tx1"/>
              </a:solidFill>
            </a:ln>
          </p:spPr>
          <p:txBody>
            <a:bodyPr wrap="none" rtlCol="0">
              <a:spAutoFit/>
            </a:bodyPr>
            <a:lstStyle/>
            <a:p>
              <a:pPr algn="ctr"/>
              <a:r>
                <a:rPr lang="en-US" altLang="ja-JP" dirty="0">
                  <a:ea typeface="BIZ UDPゴシック" panose="020B0400000000000000" pitchFamily="50" charset="-128"/>
                </a:rPr>
                <a:t>HEI</a:t>
              </a:r>
              <a:endParaRPr lang="en-US" dirty="0">
                <a:ea typeface="BIZ UDPゴシック" panose="020B0400000000000000" pitchFamily="50" charset="-128"/>
              </a:endParaRPr>
            </a:p>
            <a:p>
              <a:pPr algn="ctr"/>
              <a:r>
                <a:rPr lang="en-US" dirty="0">
                  <a:ea typeface="BIZ UDPゴシック" panose="020B0400000000000000" pitchFamily="50" charset="-128"/>
                </a:rPr>
                <a:t>REST API</a:t>
              </a:r>
            </a:p>
          </p:txBody>
        </p:sp>
      </p:grpSp>
      <p:cxnSp>
        <p:nvCxnSpPr>
          <p:cNvPr id="49" name="Gekrümmte Verbindung 48">
            <a:extLst>
              <a:ext uri="{FF2B5EF4-FFF2-40B4-BE49-F238E27FC236}">
                <a16:creationId xmlns:a16="http://schemas.microsoft.com/office/drawing/2014/main" id="{F568A233-849E-5077-1EDB-58944D538DE5}"/>
              </a:ext>
            </a:extLst>
          </p:cNvPr>
          <p:cNvCxnSpPr>
            <a:cxnSpLocks/>
            <a:stCxn id="108" idx="0"/>
            <a:endCxn id="78" idx="2"/>
          </p:cNvCxnSpPr>
          <p:nvPr/>
        </p:nvCxnSpPr>
        <p:spPr>
          <a:xfrm rot="16200000" flipV="1">
            <a:off x="6064332" y="5612479"/>
            <a:ext cx="76730" cy="333196"/>
          </a:xfrm>
          <a:prstGeom prst="curvedConnector3">
            <a:avLst>
              <a:gd name="adj1" fmla="val 50000"/>
            </a:avLst>
          </a:prstGeom>
          <a:noFill/>
          <a:ln w="6350" cap="flat" cmpd="sng" algn="ctr">
            <a:solidFill>
              <a:srgbClr val="4472C4"/>
            </a:solidFill>
            <a:prstDash val="solid"/>
            <a:miter lim="800000"/>
          </a:ln>
          <a:effectLst/>
        </p:spPr>
      </p:cxnSp>
      <p:grpSp>
        <p:nvGrpSpPr>
          <p:cNvPr id="33" name="Group 32">
            <a:extLst>
              <a:ext uri="{FF2B5EF4-FFF2-40B4-BE49-F238E27FC236}">
                <a16:creationId xmlns:a16="http://schemas.microsoft.com/office/drawing/2014/main" id="{F9C74A4E-7540-4140-A37D-E22EE85272D8}"/>
              </a:ext>
            </a:extLst>
          </p:cNvPr>
          <p:cNvGrpSpPr/>
          <p:nvPr/>
        </p:nvGrpSpPr>
        <p:grpSpPr>
          <a:xfrm>
            <a:off x="5936100" y="4184867"/>
            <a:ext cx="5087862" cy="940346"/>
            <a:chOff x="5936100" y="4184867"/>
            <a:chExt cx="5087862" cy="940346"/>
          </a:xfrm>
        </p:grpSpPr>
        <p:cxnSp>
          <p:nvCxnSpPr>
            <p:cNvPr id="41" name="Gekrümmte Verbindung 59">
              <a:extLst>
                <a:ext uri="{FF2B5EF4-FFF2-40B4-BE49-F238E27FC236}">
                  <a16:creationId xmlns:a16="http://schemas.microsoft.com/office/drawing/2014/main" id="{51F67AB0-C8B0-4950-8E31-153AA0A7AB8A}"/>
                </a:ext>
              </a:extLst>
            </p:cNvPr>
            <p:cNvCxnSpPr>
              <a:cxnSpLocks/>
              <a:stCxn id="50" idx="3"/>
              <a:endCxn id="43" idx="1"/>
            </p:cNvCxnSpPr>
            <p:nvPr/>
          </p:nvCxnSpPr>
          <p:spPr>
            <a:xfrm flipV="1">
              <a:off x="8749732" y="4472343"/>
              <a:ext cx="853443" cy="5452"/>
            </a:xfrm>
            <a:prstGeom prst="curvedConnector3">
              <a:avLst/>
            </a:prstGeom>
            <a:noFill/>
            <a:ln w="6350" cap="flat" cmpd="sng" algn="ctr">
              <a:solidFill>
                <a:srgbClr val="4472C4"/>
              </a:solidFill>
              <a:prstDash val="solid"/>
              <a:miter lim="800000"/>
            </a:ln>
            <a:effectLst/>
          </p:spPr>
        </p:cxnSp>
        <p:pic>
          <p:nvPicPr>
            <p:cNvPr id="43" name="Picture 26">
              <a:extLst>
                <a:ext uri="{FF2B5EF4-FFF2-40B4-BE49-F238E27FC236}">
                  <a16:creationId xmlns:a16="http://schemas.microsoft.com/office/drawing/2014/main" id="{30FFCB4D-F177-4499-82FA-A379F251650F}"/>
                </a:ext>
              </a:extLst>
            </p:cNvPr>
            <p:cNvPicPr>
              <a:picLocks noChangeAspect="1"/>
            </p:cNvPicPr>
            <p:nvPr/>
          </p:nvPicPr>
          <p:blipFill>
            <a:blip r:embed="rId7"/>
            <a:stretch>
              <a:fillRect/>
            </a:stretch>
          </p:blipFill>
          <p:spPr>
            <a:xfrm>
              <a:off x="9603175" y="4243419"/>
              <a:ext cx="427323" cy="457848"/>
            </a:xfrm>
            <a:prstGeom prst="rect">
              <a:avLst/>
            </a:prstGeom>
          </p:spPr>
        </p:pic>
        <p:pic>
          <p:nvPicPr>
            <p:cNvPr id="50" name="Grafik 81">
              <a:extLst>
                <a:ext uri="{FF2B5EF4-FFF2-40B4-BE49-F238E27FC236}">
                  <a16:creationId xmlns:a16="http://schemas.microsoft.com/office/drawing/2014/main" id="{187FA6CD-C373-4C37-9C7E-E9B8509FC0F1}"/>
                </a:ext>
              </a:extLst>
            </p:cNvPr>
            <p:cNvPicPr>
              <a:picLocks noChangeAspect="1"/>
            </p:cNvPicPr>
            <p:nvPr/>
          </p:nvPicPr>
          <p:blipFill>
            <a:blip r:embed="rId8"/>
            <a:stretch>
              <a:fillRect/>
            </a:stretch>
          </p:blipFill>
          <p:spPr>
            <a:xfrm>
              <a:off x="8164258" y="4184867"/>
              <a:ext cx="585474" cy="585855"/>
            </a:xfrm>
            <a:prstGeom prst="rect">
              <a:avLst/>
            </a:prstGeom>
          </p:spPr>
        </p:pic>
        <p:sp>
          <p:nvSpPr>
            <p:cNvPr id="51" name="TextBox 4">
              <a:extLst>
                <a:ext uri="{FF2B5EF4-FFF2-40B4-BE49-F238E27FC236}">
                  <a16:creationId xmlns:a16="http://schemas.microsoft.com/office/drawing/2014/main" id="{EDB6C3C2-0E67-4E60-8979-1E3D9F847F23}"/>
                </a:ext>
              </a:extLst>
            </p:cNvPr>
            <p:cNvSpPr txBox="1"/>
            <p:nvPr/>
          </p:nvSpPr>
          <p:spPr>
            <a:xfrm>
              <a:off x="7725550" y="4755881"/>
              <a:ext cx="1462901" cy="369332"/>
            </a:xfrm>
            <a:prstGeom prst="rect">
              <a:avLst/>
            </a:prstGeom>
            <a:noFill/>
          </p:spPr>
          <p:txBody>
            <a:bodyPr wrap="none" rtlCol="0">
              <a:spAutoFit/>
            </a:bodyPr>
            <a:lstStyle/>
            <a:p>
              <a:pPr algn="ctr"/>
              <a:r>
                <a:rPr lang="en-US" dirty="0">
                  <a:ea typeface="BIZ UDPゴシック" panose="020B0400000000000000" pitchFamily="50" charset="-128"/>
                </a:rPr>
                <a:t>Nomad </a:t>
              </a:r>
              <a:r>
                <a:rPr lang="en-US" altLang="ja-JP" dirty="0">
                  <a:ea typeface="BIZ UDPゴシック" panose="020B0400000000000000" pitchFamily="50" charset="-128"/>
                </a:rPr>
                <a:t>Web</a:t>
              </a:r>
              <a:endParaRPr lang="en-US" dirty="0">
                <a:ea typeface="BIZ UDPゴシック" panose="020B0400000000000000" pitchFamily="50" charset="-128"/>
              </a:endParaRPr>
            </a:p>
          </p:txBody>
        </p:sp>
        <p:pic>
          <p:nvPicPr>
            <p:cNvPr id="10" name="Picture 9" descr="Icon&#10;&#10;Description automatically generated">
              <a:extLst>
                <a:ext uri="{FF2B5EF4-FFF2-40B4-BE49-F238E27FC236}">
                  <a16:creationId xmlns:a16="http://schemas.microsoft.com/office/drawing/2014/main" id="{6942E3C2-2034-4437-9B49-1CB26D562504}"/>
                </a:ext>
              </a:extLst>
            </p:cNvPr>
            <p:cNvPicPr>
              <a:picLocks noChangeAspect="1"/>
            </p:cNvPicPr>
            <p:nvPr/>
          </p:nvPicPr>
          <p:blipFill>
            <a:blip r:embed="rId9"/>
            <a:stretch>
              <a:fillRect/>
            </a:stretch>
          </p:blipFill>
          <p:spPr>
            <a:xfrm>
              <a:off x="10081978" y="4244130"/>
              <a:ext cx="445252" cy="445252"/>
            </a:xfrm>
            <a:prstGeom prst="rect">
              <a:avLst/>
            </a:prstGeom>
          </p:spPr>
        </p:pic>
        <p:pic>
          <p:nvPicPr>
            <p:cNvPr id="12" name="Picture 11" descr="Logo, icon&#10;&#10;Description automatically generated">
              <a:extLst>
                <a:ext uri="{FF2B5EF4-FFF2-40B4-BE49-F238E27FC236}">
                  <a16:creationId xmlns:a16="http://schemas.microsoft.com/office/drawing/2014/main" id="{1B85CEE0-32CC-430A-8F0A-AA7DF4503ABE}"/>
                </a:ext>
              </a:extLst>
            </p:cNvPr>
            <p:cNvPicPr>
              <a:picLocks noChangeAspect="1"/>
            </p:cNvPicPr>
            <p:nvPr/>
          </p:nvPicPr>
          <p:blipFill>
            <a:blip r:embed="rId10"/>
            <a:stretch>
              <a:fillRect/>
            </a:stretch>
          </p:blipFill>
          <p:spPr>
            <a:xfrm>
              <a:off x="10578710" y="4243419"/>
              <a:ext cx="445252" cy="445252"/>
            </a:xfrm>
            <a:prstGeom prst="rect">
              <a:avLst/>
            </a:prstGeom>
          </p:spPr>
        </p:pic>
        <p:cxnSp>
          <p:nvCxnSpPr>
            <p:cNvPr id="67" name="Gekrümmte Verbindung 64">
              <a:extLst>
                <a:ext uri="{FF2B5EF4-FFF2-40B4-BE49-F238E27FC236}">
                  <a16:creationId xmlns:a16="http://schemas.microsoft.com/office/drawing/2014/main" id="{F54C502B-7ACA-4E4A-AA28-FD36588375FA}"/>
                </a:ext>
              </a:extLst>
            </p:cNvPr>
            <p:cNvCxnSpPr>
              <a:cxnSpLocks/>
              <a:stCxn id="50" idx="1"/>
              <a:endCxn id="77" idx="0"/>
            </p:cNvCxnSpPr>
            <p:nvPr/>
          </p:nvCxnSpPr>
          <p:spPr>
            <a:xfrm rot="10800000" flipV="1">
              <a:off x="5936100" y="4477795"/>
              <a:ext cx="2228159" cy="361058"/>
            </a:xfrm>
            <a:prstGeom prst="curvedConnector2">
              <a:avLst/>
            </a:prstGeom>
            <a:noFill/>
            <a:ln w="6350" cap="flat" cmpd="sng" algn="ctr">
              <a:solidFill>
                <a:srgbClr val="4472C4"/>
              </a:solidFill>
              <a:prstDash val="solid"/>
              <a:miter lim="800000"/>
            </a:ln>
            <a:effectLst/>
          </p:spPr>
        </p:cxnSp>
        <p:sp>
          <p:nvSpPr>
            <p:cNvPr id="88" name="Textfeld 47">
              <a:extLst>
                <a:ext uri="{FF2B5EF4-FFF2-40B4-BE49-F238E27FC236}">
                  <a16:creationId xmlns:a16="http://schemas.microsoft.com/office/drawing/2014/main" id="{B9B96BCB-CAFE-4369-A8ED-BD1D6ABBDAEE}"/>
                </a:ext>
              </a:extLst>
            </p:cNvPr>
            <p:cNvSpPr txBox="1"/>
            <p:nvPr/>
          </p:nvSpPr>
          <p:spPr>
            <a:xfrm>
              <a:off x="10033756" y="4740913"/>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53" name="Group 52">
            <a:extLst>
              <a:ext uri="{FF2B5EF4-FFF2-40B4-BE49-F238E27FC236}">
                <a16:creationId xmlns:a16="http://schemas.microsoft.com/office/drawing/2014/main" id="{13CFDE0C-A637-4C1E-9697-7B4B82B4A453}"/>
              </a:ext>
            </a:extLst>
          </p:cNvPr>
          <p:cNvGrpSpPr/>
          <p:nvPr/>
        </p:nvGrpSpPr>
        <p:grpSpPr>
          <a:xfrm>
            <a:off x="929189" y="4008031"/>
            <a:ext cx="5006910" cy="1669738"/>
            <a:chOff x="929189" y="4008031"/>
            <a:chExt cx="5006910" cy="1669738"/>
          </a:xfrm>
        </p:grpSpPr>
        <p:cxnSp>
          <p:nvCxnSpPr>
            <p:cNvPr id="63" name="Gekrümmte Verbindung 62">
              <a:extLst>
                <a:ext uri="{FF2B5EF4-FFF2-40B4-BE49-F238E27FC236}">
                  <a16:creationId xmlns:a16="http://schemas.microsoft.com/office/drawing/2014/main" id="{671183C8-11EE-8545-AC14-355C2CA90AF6}"/>
                </a:ext>
              </a:extLst>
            </p:cNvPr>
            <p:cNvCxnSpPr>
              <a:cxnSpLocks/>
              <a:stCxn id="68" idx="3"/>
              <a:endCxn id="77" idx="0"/>
            </p:cNvCxnSpPr>
            <p:nvPr/>
          </p:nvCxnSpPr>
          <p:spPr>
            <a:xfrm>
              <a:off x="4133628" y="4786334"/>
              <a:ext cx="1802471" cy="52519"/>
            </a:xfrm>
            <a:prstGeom prst="curvedConnector2">
              <a:avLst/>
            </a:prstGeom>
            <a:noFill/>
            <a:ln w="6350" cap="flat" cmpd="sng" algn="ctr">
              <a:solidFill>
                <a:srgbClr val="4472C4"/>
              </a:solidFill>
              <a:prstDash val="solid"/>
              <a:miter lim="800000"/>
            </a:ln>
            <a:effectLst/>
          </p:spPr>
        </p:cxnSp>
        <p:pic>
          <p:nvPicPr>
            <p:cNvPr id="68" name="Grafik 78">
              <a:extLst>
                <a:ext uri="{FF2B5EF4-FFF2-40B4-BE49-F238E27FC236}">
                  <a16:creationId xmlns:a16="http://schemas.microsoft.com/office/drawing/2014/main" id="{A8BD2117-5C32-4165-9480-E4B491B1116D}"/>
                </a:ext>
              </a:extLst>
            </p:cNvPr>
            <p:cNvPicPr>
              <a:picLocks noChangeAspect="1"/>
            </p:cNvPicPr>
            <p:nvPr/>
          </p:nvPicPr>
          <p:blipFill>
            <a:blip r:embed="rId4"/>
            <a:stretch>
              <a:fillRect/>
            </a:stretch>
          </p:blipFill>
          <p:spPr>
            <a:xfrm>
              <a:off x="3541620" y="4490330"/>
              <a:ext cx="592008" cy="592008"/>
            </a:xfrm>
            <a:prstGeom prst="rect">
              <a:avLst/>
            </a:prstGeom>
          </p:spPr>
        </p:pic>
        <p:sp>
          <p:nvSpPr>
            <p:cNvPr id="69" name="TextBox 4">
              <a:extLst>
                <a:ext uri="{FF2B5EF4-FFF2-40B4-BE49-F238E27FC236}">
                  <a16:creationId xmlns:a16="http://schemas.microsoft.com/office/drawing/2014/main" id="{BB7470C8-AC5B-4E97-9372-E34E261B578C}"/>
                </a:ext>
              </a:extLst>
            </p:cNvPr>
            <p:cNvSpPr txBox="1"/>
            <p:nvPr/>
          </p:nvSpPr>
          <p:spPr>
            <a:xfrm>
              <a:off x="3420935" y="5064908"/>
              <a:ext cx="838691" cy="369332"/>
            </a:xfrm>
            <a:prstGeom prst="rect">
              <a:avLst/>
            </a:prstGeom>
            <a:noFill/>
          </p:spPr>
          <p:txBody>
            <a:bodyPr wrap="none" rtlCol="0">
              <a:spAutoFit/>
            </a:bodyPr>
            <a:lstStyle/>
            <a:p>
              <a:pPr algn="ctr"/>
              <a:r>
                <a:rPr lang="en-US" dirty="0">
                  <a:ea typeface="BIZ UDPゴシック" panose="020B0400000000000000" pitchFamily="50" charset="-128"/>
                </a:rPr>
                <a:t>iNotes</a:t>
              </a:r>
            </a:p>
          </p:txBody>
        </p:sp>
        <p:cxnSp>
          <p:nvCxnSpPr>
            <p:cNvPr id="60" name="Gekrümmte Verbindung 54">
              <a:extLst>
                <a:ext uri="{FF2B5EF4-FFF2-40B4-BE49-F238E27FC236}">
                  <a16:creationId xmlns:a16="http://schemas.microsoft.com/office/drawing/2014/main" id="{6777E102-3CDF-4A09-93A8-7E06A2B95BDA}"/>
                </a:ext>
              </a:extLst>
            </p:cNvPr>
            <p:cNvCxnSpPr>
              <a:cxnSpLocks/>
              <a:stCxn id="74" idx="3"/>
            </p:cNvCxnSpPr>
            <p:nvPr/>
          </p:nvCxnSpPr>
          <p:spPr>
            <a:xfrm>
              <a:off x="2301951" y="4813711"/>
              <a:ext cx="1222555" cy="1259"/>
            </a:xfrm>
            <a:prstGeom prst="curvedConnector3">
              <a:avLst/>
            </a:prstGeom>
            <a:noFill/>
            <a:ln w="6350" cap="flat" cmpd="sng" algn="ctr">
              <a:solidFill>
                <a:srgbClr val="4472C4"/>
              </a:solidFill>
              <a:prstDash val="solid"/>
              <a:miter lim="800000"/>
            </a:ln>
            <a:effectLst/>
          </p:spPr>
        </p:cxnSp>
        <p:cxnSp>
          <p:nvCxnSpPr>
            <p:cNvPr id="72" name="Gekrümmte Verbindung 55">
              <a:extLst>
                <a:ext uri="{FF2B5EF4-FFF2-40B4-BE49-F238E27FC236}">
                  <a16:creationId xmlns:a16="http://schemas.microsoft.com/office/drawing/2014/main" id="{B896ED61-5219-40FD-9580-7B701C1A6B7D}"/>
                </a:ext>
              </a:extLst>
            </p:cNvPr>
            <p:cNvCxnSpPr>
              <a:cxnSpLocks/>
              <a:stCxn id="80" idx="3"/>
            </p:cNvCxnSpPr>
            <p:nvPr/>
          </p:nvCxnSpPr>
          <p:spPr>
            <a:xfrm flipV="1">
              <a:off x="2301951" y="4814970"/>
              <a:ext cx="1222555" cy="604883"/>
            </a:xfrm>
            <a:prstGeom prst="curvedConnector3">
              <a:avLst/>
            </a:prstGeom>
            <a:noFill/>
            <a:ln w="6350" cap="flat" cmpd="sng" algn="ctr">
              <a:solidFill>
                <a:srgbClr val="4472C4"/>
              </a:solidFill>
              <a:prstDash val="solid"/>
              <a:miter lim="800000"/>
            </a:ln>
            <a:effectLst/>
          </p:spPr>
        </p:cxnSp>
        <p:cxnSp>
          <p:nvCxnSpPr>
            <p:cNvPr id="73" name="Gekrümmte Verbindung 56">
              <a:extLst>
                <a:ext uri="{FF2B5EF4-FFF2-40B4-BE49-F238E27FC236}">
                  <a16:creationId xmlns:a16="http://schemas.microsoft.com/office/drawing/2014/main" id="{7DF5F62F-AF90-4639-9E08-7DE0FDC361E9}"/>
                </a:ext>
              </a:extLst>
            </p:cNvPr>
            <p:cNvCxnSpPr>
              <a:cxnSpLocks/>
            </p:cNvCxnSpPr>
            <p:nvPr/>
          </p:nvCxnSpPr>
          <p:spPr>
            <a:xfrm>
              <a:off x="2351280" y="4212099"/>
              <a:ext cx="1173226" cy="602871"/>
            </a:xfrm>
            <a:prstGeom prst="curvedConnector3">
              <a:avLst/>
            </a:prstGeom>
            <a:noFill/>
            <a:ln w="6350" cap="flat" cmpd="sng" algn="ctr">
              <a:solidFill>
                <a:srgbClr val="4472C4"/>
              </a:solidFill>
              <a:prstDash val="solid"/>
              <a:miter lim="800000"/>
            </a:ln>
            <a:effectLst/>
          </p:spPr>
        </p:cxnSp>
        <p:pic>
          <p:nvPicPr>
            <p:cNvPr id="74" name="Grafik 74">
              <a:extLst>
                <a:ext uri="{FF2B5EF4-FFF2-40B4-BE49-F238E27FC236}">
                  <a16:creationId xmlns:a16="http://schemas.microsoft.com/office/drawing/2014/main" id="{2764E0E1-3173-4FDD-8DB0-472C1F42D93A}"/>
                </a:ext>
              </a:extLst>
            </p:cNvPr>
            <p:cNvPicPr>
              <a:picLocks noChangeAspect="1"/>
            </p:cNvPicPr>
            <p:nvPr/>
          </p:nvPicPr>
          <p:blipFill>
            <a:blip r:embed="rId11"/>
            <a:srcRect/>
            <a:stretch/>
          </p:blipFill>
          <p:spPr>
            <a:xfrm>
              <a:off x="1915830" y="4587106"/>
              <a:ext cx="386121" cy="453209"/>
            </a:xfrm>
            <a:prstGeom prst="rect">
              <a:avLst/>
            </a:prstGeom>
          </p:spPr>
        </p:pic>
        <p:pic>
          <p:nvPicPr>
            <p:cNvPr id="80" name="Grafik 75">
              <a:extLst>
                <a:ext uri="{FF2B5EF4-FFF2-40B4-BE49-F238E27FC236}">
                  <a16:creationId xmlns:a16="http://schemas.microsoft.com/office/drawing/2014/main" id="{6B319BB8-B5AD-4D29-9733-7A5339D9BA44}"/>
                </a:ext>
              </a:extLst>
            </p:cNvPr>
            <p:cNvPicPr>
              <a:picLocks noChangeAspect="1"/>
            </p:cNvPicPr>
            <p:nvPr/>
          </p:nvPicPr>
          <p:blipFill>
            <a:blip r:embed="rId12"/>
            <a:stretch>
              <a:fillRect/>
            </a:stretch>
          </p:blipFill>
          <p:spPr>
            <a:xfrm>
              <a:off x="1921254" y="5193248"/>
              <a:ext cx="380697" cy="453210"/>
            </a:xfrm>
            <a:prstGeom prst="rect">
              <a:avLst/>
            </a:prstGeom>
          </p:spPr>
        </p:pic>
        <p:pic>
          <p:nvPicPr>
            <p:cNvPr id="83" name="Picture 26">
              <a:extLst>
                <a:ext uri="{FF2B5EF4-FFF2-40B4-BE49-F238E27FC236}">
                  <a16:creationId xmlns:a16="http://schemas.microsoft.com/office/drawing/2014/main" id="{ED098FEE-57AA-419B-892B-B98904EB4BCE}"/>
                </a:ext>
              </a:extLst>
            </p:cNvPr>
            <p:cNvPicPr>
              <a:picLocks noChangeAspect="1"/>
            </p:cNvPicPr>
            <p:nvPr/>
          </p:nvPicPr>
          <p:blipFill>
            <a:blip r:embed="rId7"/>
            <a:stretch>
              <a:fillRect/>
            </a:stretch>
          </p:blipFill>
          <p:spPr>
            <a:xfrm>
              <a:off x="929189" y="4008031"/>
              <a:ext cx="427323" cy="457848"/>
            </a:xfrm>
            <a:prstGeom prst="rect">
              <a:avLst/>
            </a:prstGeom>
          </p:spPr>
        </p:pic>
        <p:pic>
          <p:nvPicPr>
            <p:cNvPr id="86" name="Picture 85" descr="Icon&#10;&#10;Description automatically generated">
              <a:extLst>
                <a:ext uri="{FF2B5EF4-FFF2-40B4-BE49-F238E27FC236}">
                  <a16:creationId xmlns:a16="http://schemas.microsoft.com/office/drawing/2014/main" id="{C3603CF3-671C-4679-B667-4B094D709727}"/>
                </a:ext>
              </a:extLst>
            </p:cNvPr>
            <p:cNvPicPr>
              <a:picLocks noChangeAspect="1"/>
            </p:cNvPicPr>
            <p:nvPr/>
          </p:nvPicPr>
          <p:blipFill>
            <a:blip r:embed="rId9"/>
            <a:stretch>
              <a:fillRect/>
            </a:stretch>
          </p:blipFill>
          <p:spPr>
            <a:xfrm>
              <a:off x="1407992" y="4008742"/>
              <a:ext cx="445252" cy="445252"/>
            </a:xfrm>
            <a:prstGeom prst="rect">
              <a:avLst/>
            </a:prstGeom>
          </p:spPr>
        </p:pic>
        <p:pic>
          <p:nvPicPr>
            <p:cNvPr id="87" name="Picture 86" descr="Logo, icon&#10;&#10;Description automatically generated">
              <a:extLst>
                <a:ext uri="{FF2B5EF4-FFF2-40B4-BE49-F238E27FC236}">
                  <a16:creationId xmlns:a16="http://schemas.microsoft.com/office/drawing/2014/main" id="{DD3460EC-C1A9-42DC-A265-1A50017DB076}"/>
                </a:ext>
              </a:extLst>
            </p:cNvPr>
            <p:cNvPicPr>
              <a:picLocks noChangeAspect="1"/>
            </p:cNvPicPr>
            <p:nvPr/>
          </p:nvPicPr>
          <p:blipFill>
            <a:blip r:embed="rId10"/>
            <a:stretch>
              <a:fillRect/>
            </a:stretch>
          </p:blipFill>
          <p:spPr>
            <a:xfrm>
              <a:off x="1904724" y="4008031"/>
              <a:ext cx="445252" cy="445252"/>
            </a:xfrm>
            <a:prstGeom prst="rect">
              <a:avLst/>
            </a:prstGeom>
          </p:spPr>
        </p:pic>
        <p:sp>
          <p:nvSpPr>
            <p:cNvPr id="89" name="Textfeld 47">
              <a:extLst>
                <a:ext uri="{FF2B5EF4-FFF2-40B4-BE49-F238E27FC236}">
                  <a16:creationId xmlns:a16="http://schemas.microsoft.com/office/drawing/2014/main" id="{12BC40FA-2C9D-45A1-9DB5-A5B059356930}"/>
                </a:ext>
              </a:extLst>
            </p:cNvPr>
            <p:cNvSpPr txBox="1"/>
            <p:nvPr/>
          </p:nvSpPr>
          <p:spPr>
            <a:xfrm>
              <a:off x="2218301" y="4813711"/>
              <a:ext cx="809837"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ブラウザ</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3" name="Textfeld 47">
              <a:extLst>
                <a:ext uri="{FF2B5EF4-FFF2-40B4-BE49-F238E27FC236}">
                  <a16:creationId xmlns:a16="http://schemas.microsoft.com/office/drawing/2014/main" id="{8014E3F8-26AB-4C1E-B1BD-280F14C6370D}"/>
                </a:ext>
              </a:extLst>
            </p:cNvPr>
            <p:cNvSpPr txBox="1"/>
            <p:nvPr/>
          </p:nvSpPr>
          <p:spPr>
            <a:xfrm>
              <a:off x="2228676" y="5431548"/>
              <a:ext cx="809837"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ブラウザ</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4" name="Textfeld 47">
              <a:extLst>
                <a:ext uri="{FF2B5EF4-FFF2-40B4-BE49-F238E27FC236}">
                  <a16:creationId xmlns:a16="http://schemas.microsoft.com/office/drawing/2014/main" id="{0B1B882A-0C6C-4D07-816F-721FDE093238}"/>
                </a:ext>
              </a:extLst>
            </p:cNvPr>
            <p:cNvSpPr txBox="1"/>
            <p:nvPr/>
          </p:nvSpPr>
          <p:spPr>
            <a:xfrm>
              <a:off x="1344267" y="4465879"/>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54" name="Group 53">
            <a:extLst>
              <a:ext uri="{FF2B5EF4-FFF2-40B4-BE49-F238E27FC236}">
                <a16:creationId xmlns:a16="http://schemas.microsoft.com/office/drawing/2014/main" id="{941B9E40-8E29-4C9E-A497-711810BA2177}"/>
              </a:ext>
            </a:extLst>
          </p:cNvPr>
          <p:cNvGrpSpPr/>
          <p:nvPr/>
        </p:nvGrpSpPr>
        <p:grpSpPr>
          <a:xfrm>
            <a:off x="929189" y="1849171"/>
            <a:ext cx="5006910" cy="2989682"/>
            <a:chOff x="929189" y="1849171"/>
            <a:chExt cx="5006910" cy="2989682"/>
          </a:xfrm>
        </p:grpSpPr>
        <p:grpSp>
          <p:nvGrpSpPr>
            <p:cNvPr id="9" name="Group 8">
              <a:extLst>
                <a:ext uri="{FF2B5EF4-FFF2-40B4-BE49-F238E27FC236}">
                  <a16:creationId xmlns:a16="http://schemas.microsoft.com/office/drawing/2014/main" id="{CAF016E5-7320-4B6E-9AB2-22085908C7E2}"/>
                </a:ext>
              </a:extLst>
            </p:cNvPr>
            <p:cNvGrpSpPr/>
            <p:nvPr/>
          </p:nvGrpSpPr>
          <p:grpSpPr>
            <a:xfrm>
              <a:off x="929189" y="1849171"/>
              <a:ext cx="5006910" cy="2989682"/>
              <a:chOff x="929189" y="2082851"/>
              <a:chExt cx="5006910" cy="2989682"/>
            </a:xfrm>
          </p:grpSpPr>
          <p:cxnSp>
            <p:nvCxnSpPr>
              <p:cNvPr id="55" name="Gekrümmte Verbindung 54">
                <a:extLst>
                  <a:ext uri="{FF2B5EF4-FFF2-40B4-BE49-F238E27FC236}">
                    <a16:creationId xmlns:a16="http://schemas.microsoft.com/office/drawing/2014/main" id="{0BAE04E4-516B-BCAB-37D2-7D58391FD3A4}"/>
                  </a:ext>
                </a:extLst>
              </p:cNvPr>
              <p:cNvCxnSpPr>
                <a:cxnSpLocks/>
                <a:stCxn id="75" idx="3"/>
                <a:endCxn id="81" idx="1"/>
              </p:cNvCxnSpPr>
              <p:nvPr/>
            </p:nvCxnSpPr>
            <p:spPr>
              <a:xfrm>
                <a:off x="2301951" y="2888531"/>
                <a:ext cx="1222555" cy="1259"/>
              </a:xfrm>
              <a:prstGeom prst="curvedConnector3">
                <a:avLst/>
              </a:prstGeom>
              <a:noFill/>
              <a:ln w="6350" cap="flat" cmpd="sng" algn="ctr">
                <a:solidFill>
                  <a:srgbClr val="4472C4"/>
                </a:solidFill>
                <a:prstDash val="solid"/>
                <a:miter lim="800000"/>
              </a:ln>
              <a:effectLst/>
            </p:spPr>
          </p:cxnSp>
          <p:cxnSp>
            <p:nvCxnSpPr>
              <p:cNvPr id="56" name="Gekrümmte Verbindung 55">
                <a:extLst>
                  <a:ext uri="{FF2B5EF4-FFF2-40B4-BE49-F238E27FC236}">
                    <a16:creationId xmlns:a16="http://schemas.microsoft.com/office/drawing/2014/main" id="{769825F1-5C5F-4C3B-EADD-F17D2E2E9B2A}"/>
                  </a:ext>
                </a:extLst>
              </p:cNvPr>
              <p:cNvCxnSpPr>
                <a:cxnSpLocks/>
                <a:stCxn id="76" idx="3"/>
                <a:endCxn id="81" idx="1"/>
              </p:cNvCxnSpPr>
              <p:nvPr/>
            </p:nvCxnSpPr>
            <p:spPr>
              <a:xfrm flipV="1">
                <a:off x="2301951" y="2889790"/>
                <a:ext cx="1222555" cy="604883"/>
              </a:xfrm>
              <a:prstGeom prst="curvedConnector3">
                <a:avLst/>
              </a:prstGeom>
              <a:noFill/>
              <a:ln w="6350" cap="flat" cmpd="sng" algn="ctr">
                <a:solidFill>
                  <a:srgbClr val="4472C4"/>
                </a:solidFill>
                <a:prstDash val="solid"/>
                <a:miter lim="800000"/>
              </a:ln>
              <a:effectLst/>
            </p:spPr>
          </p:cxnSp>
          <p:cxnSp>
            <p:nvCxnSpPr>
              <p:cNvPr id="57" name="Gekrümmte Verbindung 56">
                <a:extLst>
                  <a:ext uri="{FF2B5EF4-FFF2-40B4-BE49-F238E27FC236}">
                    <a16:creationId xmlns:a16="http://schemas.microsoft.com/office/drawing/2014/main" id="{8FDBC38E-EA81-4307-5C12-33584F764A83}"/>
                  </a:ext>
                </a:extLst>
              </p:cNvPr>
              <p:cNvCxnSpPr>
                <a:cxnSpLocks/>
                <a:endCxn id="81" idx="1"/>
              </p:cNvCxnSpPr>
              <p:nvPr/>
            </p:nvCxnSpPr>
            <p:spPr>
              <a:xfrm>
                <a:off x="2351280" y="2286919"/>
                <a:ext cx="1173226" cy="602871"/>
              </a:xfrm>
              <a:prstGeom prst="curvedConnector3">
                <a:avLst/>
              </a:prstGeom>
              <a:noFill/>
              <a:ln w="6350" cap="flat" cmpd="sng" algn="ctr">
                <a:solidFill>
                  <a:srgbClr val="4472C4"/>
                </a:solidFill>
                <a:prstDash val="solid"/>
                <a:miter lim="800000"/>
              </a:ln>
              <a:effectLst/>
            </p:spPr>
          </p:cxnSp>
          <p:cxnSp>
            <p:nvCxnSpPr>
              <p:cNvPr id="62" name="Gekrümmte Verbindung 61">
                <a:extLst>
                  <a:ext uri="{FF2B5EF4-FFF2-40B4-BE49-F238E27FC236}">
                    <a16:creationId xmlns:a16="http://schemas.microsoft.com/office/drawing/2014/main" id="{9E50BF91-3CA3-9B6A-4586-FBEA1F107792}"/>
                  </a:ext>
                </a:extLst>
              </p:cNvPr>
              <p:cNvCxnSpPr>
                <a:cxnSpLocks/>
                <a:stCxn id="81" idx="3"/>
                <a:endCxn id="77" idx="0"/>
              </p:cNvCxnSpPr>
              <p:nvPr/>
            </p:nvCxnSpPr>
            <p:spPr>
              <a:xfrm>
                <a:off x="4116514" y="2889790"/>
                <a:ext cx="1819585" cy="2182743"/>
              </a:xfrm>
              <a:prstGeom prst="curvedConnector2">
                <a:avLst/>
              </a:prstGeom>
              <a:noFill/>
              <a:ln w="6350" cap="flat" cmpd="sng" algn="ctr">
                <a:solidFill>
                  <a:srgbClr val="4472C4"/>
                </a:solidFill>
                <a:prstDash val="solid"/>
                <a:miter lim="800000"/>
              </a:ln>
              <a:effectLst/>
            </p:spPr>
          </p:cxnSp>
          <p:pic>
            <p:nvPicPr>
              <p:cNvPr id="75" name="Grafik 74">
                <a:extLst>
                  <a:ext uri="{FF2B5EF4-FFF2-40B4-BE49-F238E27FC236}">
                    <a16:creationId xmlns:a16="http://schemas.microsoft.com/office/drawing/2014/main" id="{F9E2F34E-F8F8-3AC5-1A55-4093881F9E78}"/>
                  </a:ext>
                </a:extLst>
              </p:cNvPr>
              <p:cNvPicPr>
                <a:picLocks noChangeAspect="1"/>
              </p:cNvPicPr>
              <p:nvPr/>
            </p:nvPicPr>
            <p:blipFill>
              <a:blip r:embed="rId11"/>
              <a:srcRect/>
              <a:stretch/>
            </p:blipFill>
            <p:spPr>
              <a:xfrm>
                <a:off x="1915830" y="2661926"/>
                <a:ext cx="386121" cy="453209"/>
              </a:xfrm>
              <a:prstGeom prst="rect">
                <a:avLst/>
              </a:prstGeom>
            </p:spPr>
          </p:pic>
          <p:pic>
            <p:nvPicPr>
              <p:cNvPr id="76" name="Grafik 75">
                <a:extLst>
                  <a:ext uri="{FF2B5EF4-FFF2-40B4-BE49-F238E27FC236}">
                    <a16:creationId xmlns:a16="http://schemas.microsoft.com/office/drawing/2014/main" id="{5A384D2E-6EF9-0E68-F5D9-176301E8190D}"/>
                  </a:ext>
                </a:extLst>
              </p:cNvPr>
              <p:cNvPicPr>
                <a:picLocks noChangeAspect="1"/>
              </p:cNvPicPr>
              <p:nvPr/>
            </p:nvPicPr>
            <p:blipFill>
              <a:blip r:embed="rId12"/>
              <a:stretch>
                <a:fillRect/>
              </a:stretch>
            </p:blipFill>
            <p:spPr>
              <a:xfrm>
                <a:off x="1921254" y="3268068"/>
                <a:ext cx="380697" cy="453210"/>
              </a:xfrm>
              <a:prstGeom prst="rect">
                <a:avLst/>
              </a:prstGeom>
            </p:spPr>
          </p:pic>
          <p:pic>
            <p:nvPicPr>
              <p:cNvPr id="81" name="Grafik 80">
                <a:extLst>
                  <a:ext uri="{FF2B5EF4-FFF2-40B4-BE49-F238E27FC236}">
                    <a16:creationId xmlns:a16="http://schemas.microsoft.com/office/drawing/2014/main" id="{AFA09745-0F16-A0E9-54E5-059C2B5EDD81}"/>
                  </a:ext>
                </a:extLst>
              </p:cNvPr>
              <p:cNvPicPr>
                <a:picLocks noChangeAspect="1"/>
              </p:cNvPicPr>
              <p:nvPr/>
            </p:nvPicPr>
            <p:blipFill>
              <a:blip r:embed="rId13"/>
              <a:stretch>
                <a:fillRect/>
              </a:stretch>
            </p:blipFill>
            <p:spPr>
              <a:xfrm>
                <a:off x="3524506" y="2593786"/>
                <a:ext cx="592008" cy="592008"/>
              </a:xfrm>
              <a:prstGeom prst="rect">
                <a:avLst/>
              </a:prstGeom>
            </p:spPr>
          </p:pic>
          <p:sp>
            <p:nvSpPr>
              <p:cNvPr id="85" name="TextBox 4">
                <a:extLst>
                  <a:ext uri="{FF2B5EF4-FFF2-40B4-BE49-F238E27FC236}">
                    <a16:creationId xmlns:a16="http://schemas.microsoft.com/office/drawing/2014/main" id="{96CB6F6B-9405-BB09-97B4-806DA49C7633}"/>
                  </a:ext>
                </a:extLst>
              </p:cNvPr>
              <p:cNvSpPr txBox="1"/>
              <p:nvPr/>
            </p:nvSpPr>
            <p:spPr>
              <a:xfrm>
                <a:off x="3447970" y="3157481"/>
                <a:ext cx="774636" cy="369332"/>
              </a:xfrm>
              <a:prstGeom prst="rect">
                <a:avLst/>
              </a:prstGeom>
              <a:noFill/>
            </p:spPr>
            <p:txBody>
              <a:bodyPr wrap="none" rtlCol="0">
                <a:spAutoFit/>
              </a:bodyPr>
              <a:lstStyle/>
              <a:p>
                <a:pPr algn="ctr"/>
                <a:r>
                  <a:rPr lang="en-US" dirty="0">
                    <a:ea typeface="BIZ UDPゴシック" panose="020B0400000000000000" pitchFamily="50" charset="-128"/>
                  </a:rPr>
                  <a:t>Verse</a:t>
                </a:r>
              </a:p>
            </p:txBody>
          </p:sp>
          <p:pic>
            <p:nvPicPr>
              <p:cNvPr id="61" name="Picture 26">
                <a:extLst>
                  <a:ext uri="{FF2B5EF4-FFF2-40B4-BE49-F238E27FC236}">
                    <a16:creationId xmlns:a16="http://schemas.microsoft.com/office/drawing/2014/main" id="{B0802712-5812-4F70-8861-A1CF20025A29}"/>
                  </a:ext>
                </a:extLst>
              </p:cNvPr>
              <p:cNvPicPr>
                <a:picLocks noChangeAspect="1"/>
              </p:cNvPicPr>
              <p:nvPr/>
            </p:nvPicPr>
            <p:blipFill>
              <a:blip r:embed="rId7"/>
              <a:stretch>
                <a:fillRect/>
              </a:stretch>
            </p:blipFill>
            <p:spPr>
              <a:xfrm>
                <a:off x="929189" y="2082851"/>
                <a:ext cx="427323" cy="457848"/>
              </a:xfrm>
              <a:prstGeom prst="rect">
                <a:avLst/>
              </a:prstGeom>
            </p:spPr>
          </p:pic>
          <p:pic>
            <p:nvPicPr>
              <p:cNvPr id="64" name="Picture 63" descr="Icon&#10;&#10;Description automatically generated">
                <a:extLst>
                  <a:ext uri="{FF2B5EF4-FFF2-40B4-BE49-F238E27FC236}">
                    <a16:creationId xmlns:a16="http://schemas.microsoft.com/office/drawing/2014/main" id="{E6080876-08F2-4FD7-A988-A6EFD5E79D10}"/>
                  </a:ext>
                </a:extLst>
              </p:cNvPr>
              <p:cNvPicPr>
                <a:picLocks noChangeAspect="1"/>
              </p:cNvPicPr>
              <p:nvPr/>
            </p:nvPicPr>
            <p:blipFill>
              <a:blip r:embed="rId9"/>
              <a:stretch>
                <a:fillRect/>
              </a:stretch>
            </p:blipFill>
            <p:spPr>
              <a:xfrm>
                <a:off x="1407992" y="2083562"/>
                <a:ext cx="445252" cy="445252"/>
              </a:xfrm>
              <a:prstGeom prst="rect">
                <a:avLst/>
              </a:prstGeom>
            </p:spPr>
          </p:pic>
          <p:pic>
            <p:nvPicPr>
              <p:cNvPr id="66" name="Picture 65" descr="Logo, icon&#10;&#10;Description automatically generated">
                <a:extLst>
                  <a:ext uri="{FF2B5EF4-FFF2-40B4-BE49-F238E27FC236}">
                    <a16:creationId xmlns:a16="http://schemas.microsoft.com/office/drawing/2014/main" id="{0732CBBB-B21D-4468-BEF9-732FBCB93602}"/>
                  </a:ext>
                </a:extLst>
              </p:cNvPr>
              <p:cNvPicPr>
                <a:picLocks noChangeAspect="1"/>
              </p:cNvPicPr>
              <p:nvPr/>
            </p:nvPicPr>
            <p:blipFill>
              <a:blip r:embed="rId10"/>
              <a:stretch>
                <a:fillRect/>
              </a:stretch>
            </p:blipFill>
            <p:spPr>
              <a:xfrm>
                <a:off x="1904724" y="2082851"/>
                <a:ext cx="445252" cy="445252"/>
              </a:xfrm>
              <a:prstGeom prst="rect">
                <a:avLst/>
              </a:prstGeom>
            </p:spPr>
          </p:pic>
          <p:sp>
            <p:nvSpPr>
              <p:cNvPr id="95" name="Textfeld 47">
                <a:extLst>
                  <a:ext uri="{FF2B5EF4-FFF2-40B4-BE49-F238E27FC236}">
                    <a16:creationId xmlns:a16="http://schemas.microsoft.com/office/drawing/2014/main" id="{DA8F226F-D973-43CB-B6D3-E8B1D1DB7A30}"/>
                  </a:ext>
                </a:extLst>
              </p:cNvPr>
              <p:cNvSpPr txBox="1"/>
              <p:nvPr/>
            </p:nvSpPr>
            <p:spPr>
              <a:xfrm>
                <a:off x="1338342" y="2536641"/>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6" name="Textfeld 47">
                <a:extLst>
                  <a:ext uri="{FF2B5EF4-FFF2-40B4-BE49-F238E27FC236}">
                    <a16:creationId xmlns:a16="http://schemas.microsoft.com/office/drawing/2014/main" id="{84165F64-FB23-484E-8B0D-8426296CBF29}"/>
                  </a:ext>
                </a:extLst>
              </p:cNvPr>
              <p:cNvSpPr txBox="1"/>
              <p:nvPr/>
            </p:nvSpPr>
            <p:spPr>
              <a:xfrm>
                <a:off x="2257890" y="2901735"/>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sp>
          <p:nvSpPr>
            <p:cNvPr id="97" name="Textfeld 47">
              <a:extLst>
                <a:ext uri="{FF2B5EF4-FFF2-40B4-BE49-F238E27FC236}">
                  <a16:creationId xmlns:a16="http://schemas.microsoft.com/office/drawing/2014/main" id="{264EDB12-D24B-4C64-B239-1E390830B040}"/>
                </a:ext>
              </a:extLst>
            </p:cNvPr>
            <p:cNvSpPr txBox="1"/>
            <p:nvPr/>
          </p:nvSpPr>
          <p:spPr>
            <a:xfrm>
              <a:off x="2248021" y="3491402"/>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36" name="Group 35">
            <a:extLst>
              <a:ext uri="{FF2B5EF4-FFF2-40B4-BE49-F238E27FC236}">
                <a16:creationId xmlns:a16="http://schemas.microsoft.com/office/drawing/2014/main" id="{4931F6CE-5093-4ADC-A81F-CD7FE57E4BD7}"/>
              </a:ext>
            </a:extLst>
          </p:cNvPr>
          <p:cNvGrpSpPr/>
          <p:nvPr/>
        </p:nvGrpSpPr>
        <p:grpSpPr>
          <a:xfrm>
            <a:off x="5936100" y="1808747"/>
            <a:ext cx="4694379" cy="3030105"/>
            <a:chOff x="5936100" y="1808747"/>
            <a:chExt cx="4694379" cy="3030105"/>
          </a:xfrm>
        </p:grpSpPr>
        <p:grpSp>
          <p:nvGrpSpPr>
            <p:cNvPr id="11" name="Group 10">
              <a:extLst>
                <a:ext uri="{FF2B5EF4-FFF2-40B4-BE49-F238E27FC236}">
                  <a16:creationId xmlns:a16="http://schemas.microsoft.com/office/drawing/2014/main" id="{9A26AA87-3000-426C-8D5E-6387EEF5AC25}"/>
                </a:ext>
              </a:extLst>
            </p:cNvPr>
            <p:cNvGrpSpPr/>
            <p:nvPr/>
          </p:nvGrpSpPr>
          <p:grpSpPr>
            <a:xfrm>
              <a:off x="5936100" y="1808747"/>
              <a:ext cx="4043843" cy="3030105"/>
              <a:chOff x="5936100" y="2397878"/>
              <a:chExt cx="4043843" cy="3030105"/>
            </a:xfrm>
          </p:grpSpPr>
          <p:cxnSp>
            <p:nvCxnSpPr>
              <p:cNvPr id="58" name="Gekrümmte Verbindung 57">
                <a:extLst>
                  <a:ext uri="{FF2B5EF4-FFF2-40B4-BE49-F238E27FC236}">
                    <a16:creationId xmlns:a16="http://schemas.microsoft.com/office/drawing/2014/main" id="{243D0758-9C85-39AE-7830-E61201EE8615}"/>
                  </a:ext>
                </a:extLst>
              </p:cNvPr>
              <p:cNvCxnSpPr>
                <a:cxnSpLocks/>
                <a:stCxn id="82" idx="3"/>
                <a:endCxn id="90" idx="1"/>
              </p:cNvCxnSpPr>
              <p:nvPr/>
            </p:nvCxnSpPr>
            <p:spPr>
              <a:xfrm flipV="1">
                <a:off x="8748506" y="2624483"/>
                <a:ext cx="845316" cy="294118"/>
              </a:xfrm>
              <a:prstGeom prst="curvedConnector3">
                <a:avLst/>
              </a:prstGeom>
              <a:noFill/>
              <a:ln w="6350" cap="flat" cmpd="sng" algn="ctr">
                <a:solidFill>
                  <a:srgbClr val="4472C4"/>
                </a:solidFill>
                <a:prstDash val="solid"/>
                <a:miter lim="800000"/>
              </a:ln>
              <a:effectLst/>
            </p:spPr>
          </p:cxnSp>
          <p:cxnSp>
            <p:nvCxnSpPr>
              <p:cNvPr id="59" name="Gekrümmte Verbindung 58">
                <a:extLst>
                  <a:ext uri="{FF2B5EF4-FFF2-40B4-BE49-F238E27FC236}">
                    <a16:creationId xmlns:a16="http://schemas.microsoft.com/office/drawing/2014/main" id="{A95BBB14-4A85-17C7-C5BB-A46F0C6D154B}"/>
                  </a:ext>
                </a:extLst>
              </p:cNvPr>
              <p:cNvCxnSpPr>
                <a:cxnSpLocks/>
                <a:stCxn id="82" idx="3"/>
                <a:endCxn id="91" idx="1"/>
              </p:cNvCxnSpPr>
              <p:nvPr/>
            </p:nvCxnSpPr>
            <p:spPr>
              <a:xfrm>
                <a:off x="8748506" y="2918601"/>
                <a:ext cx="850740" cy="251914"/>
              </a:xfrm>
              <a:prstGeom prst="curvedConnector3">
                <a:avLst>
                  <a:gd name="adj1" fmla="val 50000"/>
                </a:avLst>
              </a:prstGeom>
              <a:noFill/>
              <a:ln w="6350" cap="flat" cmpd="sng" algn="ctr">
                <a:solidFill>
                  <a:srgbClr val="4472C4"/>
                </a:solidFill>
                <a:prstDash val="solid"/>
                <a:miter lim="800000"/>
              </a:ln>
              <a:effectLst/>
            </p:spPr>
          </p:cxnSp>
          <p:cxnSp>
            <p:nvCxnSpPr>
              <p:cNvPr id="65" name="Gekrümmte Verbindung 64">
                <a:extLst>
                  <a:ext uri="{FF2B5EF4-FFF2-40B4-BE49-F238E27FC236}">
                    <a16:creationId xmlns:a16="http://schemas.microsoft.com/office/drawing/2014/main" id="{7765535A-5B91-6F5E-527F-7EEA35C571D0}"/>
                  </a:ext>
                </a:extLst>
              </p:cNvPr>
              <p:cNvCxnSpPr>
                <a:cxnSpLocks/>
                <a:stCxn id="82" idx="1"/>
                <a:endCxn id="77" idx="0"/>
              </p:cNvCxnSpPr>
              <p:nvPr/>
            </p:nvCxnSpPr>
            <p:spPr>
              <a:xfrm rot="10800000" flipV="1">
                <a:off x="5936100" y="2918600"/>
                <a:ext cx="2226933" cy="2509383"/>
              </a:xfrm>
              <a:prstGeom prst="curvedConnector2">
                <a:avLst/>
              </a:prstGeom>
              <a:noFill/>
              <a:ln w="6350" cap="flat" cmpd="sng" algn="ctr">
                <a:solidFill>
                  <a:srgbClr val="4472C4"/>
                </a:solidFill>
                <a:prstDash val="solid"/>
                <a:miter lim="800000"/>
              </a:ln>
              <a:effectLst/>
            </p:spPr>
          </p:cxnSp>
          <p:pic>
            <p:nvPicPr>
              <p:cNvPr id="90" name="Grafik 89">
                <a:extLst>
                  <a:ext uri="{FF2B5EF4-FFF2-40B4-BE49-F238E27FC236}">
                    <a16:creationId xmlns:a16="http://schemas.microsoft.com/office/drawing/2014/main" id="{02792B08-4393-EB44-9CED-8E891EE94D4F}"/>
                  </a:ext>
                </a:extLst>
              </p:cNvPr>
              <p:cNvPicPr>
                <a:picLocks noChangeAspect="1"/>
              </p:cNvPicPr>
              <p:nvPr/>
            </p:nvPicPr>
            <p:blipFill>
              <a:blip r:embed="rId11"/>
              <a:srcRect/>
              <a:stretch/>
            </p:blipFill>
            <p:spPr>
              <a:xfrm>
                <a:off x="9593822" y="2397878"/>
                <a:ext cx="386121" cy="453209"/>
              </a:xfrm>
              <a:prstGeom prst="rect">
                <a:avLst/>
              </a:prstGeom>
            </p:spPr>
          </p:pic>
          <p:pic>
            <p:nvPicPr>
              <p:cNvPr id="91" name="Grafik 90">
                <a:extLst>
                  <a:ext uri="{FF2B5EF4-FFF2-40B4-BE49-F238E27FC236}">
                    <a16:creationId xmlns:a16="http://schemas.microsoft.com/office/drawing/2014/main" id="{E81E5C5E-632F-73C1-9A50-46F006EF1F91}"/>
                  </a:ext>
                </a:extLst>
              </p:cNvPr>
              <p:cNvPicPr>
                <a:picLocks noChangeAspect="1"/>
              </p:cNvPicPr>
              <p:nvPr/>
            </p:nvPicPr>
            <p:blipFill>
              <a:blip r:embed="rId12"/>
              <a:stretch>
                <a:fillRect/>
              </a:stretch>
            </p:blipFill>
            <p:spPr>
              <a:xfrm>
                <a:off x="9599246" y="2943910"/>
                <a:ext cx="380697" cy="453210"/>
              </a:xfrm>
              <a:prstGeom prst="rect">
                <a:avLst/>
              </a:prstGeom>
            </p:spPr>
          </p:pic>
          <p:pic>
            <p:nvPicPr>
              <p:cNvPr id="82" name="Grafik 81">
                <a:extLst>
                  <a:ext uri="{FF2B5EF4-FFF2-40B4-BE49-F238E27FC236}">
                    <a16:creationId xmlns:a16="http://schemas.microsoft.com/office/drawing/2014/main" id="{DD408DC9-CB90-8129-8F8A-F0EB665F367E}"/>
                  </a:ext>
                </a:extLst>
              </p:cNvPr>
              <p:cNvPicPr>
                <a:picLocks noChangeAspect="1"/>
              </p:cNvPicPr>
              <p:nvPr/>
            </p:nvPicPr>
            <p:blipFill>
              <a:blip r:embed="rId8"/>
              <a:stretch>
                <a:fillRect/>
              </a:stretch>
            </p:blipFill>
            <p:spPr>
              <a:xfrm>
                <a:off x="8163032" y="2625673"/>
                <a:ext cx="585474" cy="585855"/>
              </a:xfrm>
              <a:prstGeom prst="rect">
                <a:avLst/>
              </a:prstGeom>
            </p:spPr>
          </p:pic>
          <p:sp>
            <p:nvSpPr>
              <p:cNvPr id="92" name="TextBox 4">
                <a:extLst>
                  <a:ext uri="{FF2B5EF4-FFF2-40B4-BE49-F238E27FC236}">
                    <a16:creationId xmlns:a16="http://schemas.microsoft.com/office/drawing/2014/main" id="{CBD56130-F8E2-6CA0-72F9-13B793F97421}"/>
                  </a:ext>
                </a:extLst>
              </p:cNvPr>
              <p:cNvSpPr txBox="1"/>
              <p:nvPr/>
            </p:nvSpPr>
            <p:spPr>
              <a:xfrm>
                <a:off x="7619647" y="3196687"/>
                <a:ext cx="1672254" cy="369332"/>
              </a:xfrm>
              <a:prstGeom prst="rect">
                <a:avLst/>
              </a:prstGeom>
              <a:noFill/>
            </p:spPr>
            <p:txBody>
              <a:bodyPr wrap="none" rtlCol="0">
                <a:spAutoFit/>
              </a:bodyPr>
              <a:lstStyle/>
              <a:p>
                <a:pPr algn="ctr"/>
                <a:r>
                  <a:rPr lang="en-US" dirty="0">
                    <a:ea typeface="BIZ UDPゴシック" panose="020B0400000000000000" pitchFamily="50" charset="-128"/>
                  </a:rPr>
                  <a:t>Nomad </a:t>
                </a:r>
                <a:r>
                  <a:rPr lang="en-US" altLang="ja-JP" dirty="0">
                    <a:ea typeface="BIZ UDPゴシック" panose="020B0400000000000000" pitchFamily="50" charset="-128"/>
                  </a:rPr>
                  <a:t>Mobile</a:t>
                </a:r>
                <a:endParaRPr lang="en-US" dirty="0">
                  <a:ea typeface="BIZ UDPゴシック" panose="020B0400000000000000" pitchFamily="50" charset="-128"/>
                </a:endParaRPr>
              </a:p>
            </p:txBody>
          </p:sp>
        </p:grpSp>
        <p:sp>
          <p:nvSpPr>
            <p:cNvPr id="107" name="Textfeld 47">
              <a:extLst>
                <a:ext uri="{FF2B5EF4-FFF2-40B4-BE49-F238E27FC236}">
                  <a16:creationId xmlns:a16="http://schemas.microsoft.com/office/drawing/2014/main" id="{EE348549-153B-4B24-BBDF-680536088E72}"/>
                </a:ext>
              </a:extLst>
            </p:cNvPr>
            <p:cNvSpPr txBox="1"/>
            <p:nvPr/>
          </p:nvSpPr>
          <p:spPr>
            <a:xfrm>
              <a:off x="9944073" y="2161405"/>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118" name="Group 117">
            <a:extLst>
              <a:ext uri="{FF2B5EF4-FFF2-40B4-BE49-F238E27FC236}">
                <a16:creationId xmlns:a16="http://schemas.microsoft.com/office/drawing/2014/main" id="{21E2BD69-75EE-4DB0-80AF-230067E8CEC8}"/>
              </a:ext>
            </a:extLst>
          </p:cNvPr>
          <p:cNvGrpSpPr/>
          <p:nvPr/>
        </p:nvGrpSpPr>
        <p:grpSpPr>
          <a:xfrm>
            <a:off x="6232091" y="5134845"/>
            <a:ext cx="4821484" cy="1194074"/>
            <a:chOff x="6232091" y="5134845"/>
            <a:chExt cx="4821484" cy="1194074"/>
          </a:xfrm>
        </p:grpSpPr>
        <p:grpSp>
          <p:nvGrpSpPr>
            <p:cNvPr id="37" name="Group 36">
              <a:extLst>
                <a:ext uri="{FF2B5EF4-FFF2-40B4-BE49-F238E27FC236}">
                  <a16:creationId xmlns:a16="http://schemas.microsoft.com/office/drawing/2014/main" id="{63B9E33D-F86E-41BC-8138-329AB5E279C9}"/>
                </a:ext>
              </a:extLst>
            </p:cNvPr>
            <p:cNvGrpSpPr/>
            <p:nvPr/>
          </p:nvGrpSpPr>
          <p:grpSpPr>
            <a:xfrm>
              <a:off x="6232091" y="5134845"/>
              <a:ext cx="4791871" cy="1194074"/>
              <a:chOff x="6232091" y="5134845"/>
              <a:chExt cx="4791871" cy="1194074"/>
            </a:xfrm>
          </p:grpSpPr>
          <p:grpSp>
            <p:nvGrpSpPr>
              <p:cNvPr id="26" name="Group 25">
                <a:extLst>
                  <a:ext uri="{FF2B5EF4-FFF2-40B4-BE49-F238E27FC236}">
                    <a16:creationId xmlns:a16="http://schemas.microsoft.com/office/drawing/2014/main" id="{476F15F8-2D08-4133-B733-7F2F6D8BB500}"/>
                  </a:ext>
                </a:extLst>
              </p:cNvPr>
              <p:cNvGrpSpPr/>
              <p:nvPr/>
            </p:nvGrpSpPr>
            <p:grpSpPr>
              <a:xfrm>
                <a:off x="6232091" y="5134845"/>
                <a:ext cx="2956360" cy="1194074"/>
                <a:chOff x="6232091" y="5134845"/>
                <a:chExt cx="2956360" cy="1194074"/>
              </a:xfrm>
            </p:grpSpPr>
            <p:pic>
              <p:nvPicPr>
                <p:cNvPr id="103" name="Grafik 116">
                  <a:extLst>
                    <a:ext uri="{FF2B5EF4-FFF2-40B4-BE49-F238E27FC236}">
                      <a16:creationId xmlns:a16="http://schemas.microsoft.com/office/drawing/2014/main" id="{9DD456F2-B7EB-4BF7-8B65-54DC69B87F8F}"/>
                    </a:ext>
                  </a:extLst>
                </p:cNvPr>
                <p:cNvPicPr>
                  <a:picLocks noChangeAspect="1"/>
                </p:cNvPicPr>
                <p:nvPr/>
              </p:nvPicPr>
              <p:blipFill>
                <a:blip r:embed="rId14"/>
                <a:stretch>
                  <a:fillRect/>
                </a:stretch>
              </p:blipFill>
              <p:spPr>
                <a:xfrm>
                  <a:off x="8157749" y="5409021"/>
                  <a:ext cx="591984" cy="591984"/>
                </a:xfrm>
                <a:prstGeom prst="rect">
                  <a:avLst/>
                </a:prstGeom>
              </p:spPr>
            </p:pic>
            <p:sp>
              <p:nvSpPr>
                <p:cNvPr id="104" name="TextBox 4">
                  <a:extLst>
                    <a:ext uri="{FF2B5EF4-FFF2-40B4-BE49-F238E27FC236}">
                      <a16:creationId xmlns:a16="http://schemas.microsoft.com/office/drawing/2014/main" id="{754246F6-41D8-476E-9FA9-D7729AFB5281}"/>
                    </a:ext>
                  </a:extLst>
                </p:cNvPr>
                <p:cNvSpPr txBox="1"/>
                <p:nvPr/>
              </p:nvSpPr>
              <p:spPr>
                <a:xfrm>
                  <a:off x="7759790" y="5959587"/>
                  <a:ext cx="1428661" cy="369332"/>
                </a:xfrm>
                <a:prstGeom prst="rect">
                  <a:avLst/>
                </a:prstGeom>
                <a:noFill/>
              </p:spPr>
              <p:txBody>
                <a:bodyPr wrap="none" rtlCol="0">
                  <a:spAutoFit/>
                </a:bodyPr>
                <a:lstStyle/>
                <a:p>
                  <a:pPr algn="ctr"/>
                  <a:r>
                    <a:rPr lang="en-US" dirty="0">
                      <a:ea typeface="BIZ UDPゴシック" panose="020B0400000000000000" pitchFamily="50" charset="-128"/>
                    </a:rPr>
                    <a:t>Domino Volt</a:t>
                  </a:r>
                </a:p>
              </p:txBody>
            </p:sp>
            <p:cxnSp>
              <p:nvCxnSpPr>
                <p:cNvPr id="105" name="Gekrümmte Verbindung 118">
                  <a:extLst>
                    <a:ext uri="{FF2B5EF4-FFF2-40B4-BE49-F238E27FC236}">
                      <a16:creationId xmlns:a16="http://schemas.microsoft.com/office/drawing/2014/main" id="{3FDBBEB3-D811-4218-8904-7A884F323E55}"/>
                    </a:ext>
                  </a:extLst>
                </p:cNvPr>
                <p:cNvCxnSpPr>
                  <a:cxnSpLocks/>
                  <a:stCxn id="77" idx="3"/>
                  <a:endCxn id="103" idx="1"/>
                </p:cNvCxnSpPr>
                <p:nvPr/>
              </p:nvCxnSpPr>
              <p:spPr>
                <a:xfrm>
                  <a:off x="6232091" y="5134845"/>
                  <a:ext cx="1925658" cy="570168"/>
                </a:xfrm>
                <a:prstGeom prst="curvedConnector3">
                  <a:avLst>
                    <a:gd name="adj1" fmla="val 50000"/>
                  </a:avLst>
                </a:prstGeom>
                <a:noFill/>
                <a:ln w="6350" cap="flat" cmpd="sng" algn="ctr">
                  <a:solidFill>
                    <a:srgbClr val="4472C4"/>
                  </a:solidFill>
                  <a:prstDash val="solid"/>
                  <a:miter lim="800000"/>
                </a:ln>
                <a:effectLst/>
              </p:spPr>
            </p:cxnSp>
          </p:grpSp>
          <p:cxnSp>
            <p:nvCxnSpPr>
              <p:cNvPr id="111" name="Gekrümmte Verbindung 59">
                <a:extLst>
                  <a:ext uri="{FF2B5EF4-FFF2-40B4-BE49-F238E27FC236}">
                    <a16:creationId xmlns:a16="http://schemas.microsoft.com/office/drawing/2014/main" id="{7784BB47-C898-4ABA-886A-D5FF64C0DC9A}"/>
                  </a:ext>
                </a:extLst>
              </p:cNvPr>
              <p:cNvCxnSpPr>
                <a:cxnSpLocks/>
                <a:endCxn id="112" idx="1"/>
              </p:cNvCxnSpPr>
              <p:nvPr/>
            </p:nvCxnSpPr>
            <p:spPr>
              <a:xfrm flipV="1">
                <a:off x="8749732" y="5732504"/>
                <a:ext cx="853443" cy="5452"/>
              </a:xfrm>
              <a:prstGeom prst="curvedConnector3">
                <a:avLst/>
              </a:prstGeom>
              <a:noFill/>
              <a:ln w="6350" cap="flat" cmpd="sng" algn="ctr">
                <a:solidFill>
                  <a:srgbClr val="4472C4"/>
                </a:solidFill>
                <a:prstDash val="solid"/>
                <a:miter lim="800000"/>
              </a:ln>
              <a:effectLst/>
            </p:spPr>
          </p:cxnSp>
          <p:pic>
            <p:nvPicPr>
              <p:cNvPr id="112" name="Picture 26">
                <a:extLst>
                  <a:ext uri="{FF2B5EF4-FFF2-40B4-BE49-F238E27FC236}">
                    <a16:creationId xmlns:a16="http://schemas.microsoft.com/office/drawing/2014/main" id="{1AC31713-663F-471D-9815-CEE05B6E5984}"/>
                  </a:ext>
                </a:extLst>
              </p:cNvPr>
              <p:cNvPicPr>
                <a:picLocks noChangeAspect="1"/>
              </p:cNvPicPr>
              <p:nvPr/>
            </p:nvPicPr>
            <p:blipFill>
              <a:blip r:embed="rId7"/>
              <a:stretch>
                <a:fillRect/>
              </a:stretch>
            </p:blipFill>
            <p:spPr>
              <a:xfrm>
                <a:off x="9603175" y="5503580"/>
                <a:ext cx="427323" cy="457848"/>
              </a:xfrm>
              <a:prstGeom prst="rect">
                <a:avLst/>
              </a:prstGeom>
            </p:spPr>
          </p:pic>
          <p:pic>
            <p:nvPicPr>
              <p:cNvPr id="113" name="Picture 112" descr="Icon&#10;&#10;Description automatically generated">
                <a:extLst>
                  <a:ext uri="{FF2B5EF4-FFF2-40B4-BE49-F238E27FC236}">
                    <a16:creationId xmlns:a16="http://schemas.microsoft.com/office/drawing/2014/main" id="{14484A7E-E0BA-4151-825A-9C27677C5A4A}"/>
                  </a:ext>
                </a:extLst>
              </p:cNvPr>
              <p:cNvPicPr>
                <a:picLocks noChangeAspect="1"/>
              </p:cNvPicPr>
              <p:nvPr/>
            </p:nvPicPr>
            <p:blipFill>
              <a:blip r:embed="rId9"/>
              <a:stretch>
                <a:fillRect/>
              </a:stretch>
            </p:blipFill>
            <p:spPr>
              <a:xfrm>
                <a:off x="10081978" y="5504291"/>
                <a:ext cx="445252" cy="445252"/>
              </a:xfrm>
              <a:prstGeom prst="rect">
                <a:avLst/>
              </a:prstGeom>
            </p:spPr>
          </p:pic>
          <p:pic>
            <p:nvPicPr>
              <p:cNvPr id="114" name="Picture 113" descr="Logo, icon&#10;&#10;Description automatically generated">
                <a:extLst>
                  <a:ext uri="{FF2B5EF4-FFF2-40B4-BE49-F238E27FC236}">
                    <a16:creationId xmlns:a16="http://schemas.microsoft.com/office/drawing/2014/main" id="{C8D1ABE6-426E-4B95-B05B-FE7D85F41DA2}"/>
                  </a:ext>
                </a:extLst>
              </p:cNvPr>
              <p:cNvPicPr>
                <a:picLocks noChangeAspect="1"/>
              </p:cNvPicPr>
              <p:nvPr/>
            </p:nvPicPr>
            <p:blipFill>
              <a:blip r:embed="rId10"/>
              <a:stretch>
                <a:fillRect/>
              </a:stretch>
            </p:blipFill>
            <p:spPr>
              <a:xfrm>
                <a:off x="10578710" y="5503580"/>
                <a:ext cx="445252" cy="445252"/>
              </a:xfrm>
              <a:prstGeom prst="rect">
                <a:avLst/>
              </a:prstGeom>
            </p:spPr>
          </p:pic>
        </p:grpSp>
        <p:sp>
          <p:nvSpPr>
            <p:cNvPr id="115" name="Textfeld 47">
              <a:extLst>
                <a:ext uri="{FF2B5EF4-FFF2-40B4-BE49-F238E27FC236}">
                  <a16:creationId xmlns:a16="http://schemas.microsoft.com/office/drawing/2014/main" id="{5983CFB5-A69B-4233-A4E3-000970573BB5}"/>
                </a:ext>
              </a:extLst>
            </p:cNvPr>
            <p:cNvSpPr txBox="1"/>
            <p:nvPr/>
          </p:nvSpPr>
          <p:spPr>
            <a:xfrm>
              <a:off x="9786882" y="6051920"/>
              <a:ext cx="1266693"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r>
                <a:rPr lang="ja-JP" altLang="en-US"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モバイル</a:t>
              </a:r>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sp>
        <p:nvSpPr>
          <p:cNvPr id="116" name="Geschweifte Klammer links 45">
            <a:extLst>
              <a:ext uri="{FF2B5EF4-FFF2-40B4-BE49-F238E27FC236}">
                <a16:creationId xmlns:a16="http://schemas.microsoft.com/office/drawing/2014/main" id="{6A5BEE8A-3583-4B6D-80ED-046988A8DD3D}"/>
              </a:ext>
            </a:extLst>
          </p:cNvPr>
          <p:cNvSpPr/>
          <p:nvPr/>
        </p:nvSpPr>
        <p:spPr>
          <a:xfrm rot="16200000" flipH="1">
            <a:off x="11020938" y="672166"/>
            <a:ext cx="163940" cy="1965191"/>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117" name="Textfeld 47">
            <a:extLst>
              <a:ext uri="{FF2B5EF4-FFF2-40B4-BE49-F238E27FC236}">
                <a16:creationId xmlns:a16="http://schemas.microsoft.com/office/drawing/2014/main" id="{AB892756-43E2-4E50-8DC7-ECACF30A73B3}"/>
              </a:ext>
            </a:extLst>
          </p:cNvPr>
          <p:cNvSpPr txBox="1"/>
          <p:nvPr/>
        </p:nvSpPr>
        <p:spPr>
          <a:xfrm>
            <a:off x="10733615" y="1218978"/>
            <a:ext cx="639919" cy="369332"/>
          </a:xfrm>
          <a:prstGeom prst="rect">
            <a:avLst/>
          </a:prstGeom>
          <a:noFill/>
        </p:spPr>
        <p:txBody>
          <a:bodyPr wrap="none" rtlCol="0">
            <a:spAutoFit/>
          </a:bodyPr>
          <a:lstStyle/>
          <a:p>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API</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Tree>
    <p:extLst>
      <p:ext uri="{BB962C8B-B14F-4D97-AF65-F5344CB8AC3E}">
        <p14:creationId xmlns:p14="http://schemas.microsoft.com/office/powerpoint/2010/main" val="1286403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01D8EEE-5EE5-4E03-8965-8058917C7379}"/>
              </a:ext>
            </a:extLst>
          </p:cNvPr>
          <p:cNvSpPr>
            <a:spLocks noGrp="1"/>
          </p:cNvSpPr>
          <p:nvPr>
            <p:ph type="title"/>
          </p:nvPr>
        </p:nvSpPr>
        <p:spPr/>
        <p:txBody>
          <a:bodyPr>
            <a:normAutofit fontScale="90000"/>
          </a:bodyPr>
          <a:lstStyle/>
          <a:p>
            <a:r>
              <a:rPr lang="en-US" altLang="ja-JP" dirty="0"/>
              <a:t>HCL Notes/Domino V12 </a:t>
            </a:r>
            <a:r>
              <a:rPr lang="ja-JP" altLang="en-US" dirty="0"/>
              <a:t>バージョンアップセミナー 技術編</a:t>
            </a:r>
          </a:p>
        </p:txBody>
      </p:sp>
      <p:sp>
        <p:nvSpPr>
          <p:cNvPr id="4" name="Content Placeholder 3">
            <a:extLst>
              <a:ext uri="{FF2B5EF4-FFF2-40B4-BE49-F238E27FC236}">
                <a16:creationId xmlns:a16="http://schemas.microsoft.com/office/drawing/2014/main" id="{43F6D614-4E97-4F2F-A948-CF575DFC953B}"/>
              </a:ext>
            </a:extLst>
          </p:cNvPr>
          <p:cNvSpPr>
            <a:spLocks noGrp="1"/>
          </p:cNvSpPr>
          <p:nvPr>
            <p:ph idx="1"/>
          </p:nvPr>
        </p:nvSpPr>
        <p:spPr/>
        <p:txBody>
          <a:bodyPr/>
          <a:lstStyle/>
          <a:p>
            <a:r>
              <a:rPr lang="ja-JP" altLang="en-US" dirty="0"/>
              <a:t>開催日</a:t>
            </a:r>
            <a:r>
              <a:rPr lang="en-US" altLang="ja-JP" dirty="0"/>
              <a:t>: 2022</a:t>
            </a:r>
            <a:r>
              <a:rPr lang="ja-JP" altLang="en-US" dirty="0"/>
              <a:t>年 </a:t>
            </a:r>
            <a:r>
              <a:rPr lang="en-US" altLang="ja-JP" dirty="0"/>
              <a:t>10</a:t>
            </a:r>
            <a:r>
              <a:rPr lang="ja-JP" altLang="en-US" dirty="0"/>
              <a:t>月 </a:t>
            </a:r>
            <a:r>
              <a:rPr lang="en-US" altLang="ja-JP" dirty="0"/>
              <a:t>12</a:t>
            </a:r>
            <a:r>
              <a:rPr lang="ja-JP" altLang="en-US" dirty="0"/>
              <a:t>日 </a:t>
            </a:r>
            <a:r>
              <a:rPr lang="en-US" altLang="ja-JP" dirty="0"/>
              <a:t>(</a:t>
            </a:r>
            <a:r>
              <a:rPr lang="ja-JP" altLang="en-US" dirty="0"/>
              <a:t>水</a:t>
            </a:r>
            <a:r>
              <a:rPr lang="en-US" altLang="ja-JP" dirty="0"/>
              <a:t>) 13:30 - 14:30</a:t>
            </a:r>
          </a:p>
          <a:p>
            <a:endParaRPr lang="en-US" altLang="ja-JP" dirty="0"/>
          </a:p>
          <a:p>
            <a:r>
              <a:rPr lang="ja-JP" altLang="en-US" dirty="0"/>
              <a:t>申し込み</a:t>
            </a:r>
            <a:r>
              <a:rPr lang="en-US" altLang="ja-JP" dirty="0"/>
              <a:t>URL: </a:t>
            </a:r>
            <a:r>
              <a:rPr lang="en-US" altLang="ja-JP" dirty="0">
                <a:hlinkClick r:id="rId3"/>
              </a:rPr>
              <a:t>https://register.gotowebinar.com/register/5631178913786110475</a:t>
            </a:r>
            <a:r>
              <a:rPr lang="en-US" altLang="ja-JP" dirty="0"/>
              <a:t> (HCL Software </a:t>
            </a:r>
            <a:r>
              <a:rPr lang="ja-JP" altLang="en-US" dirty="0"/>
              <a:t>のイベントページからも辿れます</a:t>
            </a:r>
            <a:r>
              <a:rPr lang="en-US" altLang="ja-JP" dirty="0"/>
              <a:t>)</a:t>
            </a:r>
          </a:p>
          <a:p>
            <a:endParaRPr lang="en-US" altLang="ja-JP" dirty="0"/>
          </a:p>
          <a:p>
            <a:r>
              <a:rPr lang="en-US" altLang="ja-JP" dirty="0"/>
              <a:t>Domino V9, V10 </a:t>
            </a:r>
            <a:r>
              <a:rPr lang="ja-JP" altLang="en-US" dirty="0"/>
              <a:t>の営業活動終了日とサポート終了日が発表され、</a:t>
            </a:r>
            <a:r>
              <a:rPr lang="en-US" altLang="ja-JP" dirty="0"/>
              <a:t>Domino 12 </a:t>
            </a:r>
            <a:r>
              <a:rPr lang="ja-JP" altLang="en-US" dirty="0"/>
              <a:t>へのバージョンアップを検討されているお客様が増えています。</a:t>
            </a:r>
          </a:p>
          <a:p>
            <a:endParaRPr lang="en-US" altLang="ja-JP" dirty="0"/>
          </a:p>
          <a:p>
            <a:r>
              <a:rPr lang="en-US" altLang="ja-JP" dirty="0"/>
              <a:t>12.0.2 </a:t>
            </a:r>
            <a:r>
              <a:rPr lang="ja-JP" altLang="en-US" dirty="0"/>
              <a:t>のリリースも予定されており、実績も十分な</a:t>
            </a:r>
            <a:r>
              <a:rPr lang="en-US" altLang="ja-JP" dirty="0"/>
              <a:t>Domino V12 </a:t>
            </a:r>
            <a:r>
              <a:rPr lang="ja-JP" altLang="en-US" dirty="0"/>
              <a:t>へのバージョンアッププロジェクトから事例やヒントをお届けします。</a:t>
            </a:r>
          </a:p>
        </p:txBody>
      </p:sp>
    </p:spTree>
    <p:extLst>
      <p:ext uri="{BB962C8B-B14F-4D97-AF65-F5344CB8AC3E}">
        <p14:creationId xmlns:p14="http://schemas.microsoft.com/office/powerpoint/2010/main" val="4220383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08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itle 1">
            <a:extLst>
              <a:ext uri="{FF2B5EF4-FFF2-40B4-BE49-F238E27FC236}">
                <a16:creationId xmlns:a16="http://schemas.microsoft.com/office/drawing/2014/main" id="{1A85F6E4-92FC-0F42-AF82-8951F8654219}"/>
              </a:ext>
            </a:extLst>
          </p:cNvPr>
          <p:cNvSpPr>
            <a:spLocks noGrp="1"/>
          </p:cNvSpPr>
          <p:nvPr>
            <p:ph type="title"/>
          </p:nvPr>
        </p:nvSpPr>
        <p:spPr>
          <a:noFill/>
        </p:spPr>
        <p:txBody>
          <a:bodyPr>
            <a:normAutofit/>
          </a:bodyPr>
          <a:lstStyle/>
          <a:p>
            <a:r>
              <a:rPr lang="en-US" altLang="ja-JP" dirty="0"/>
              <a:t>HCL Technologies </a:t>
            </a:r>
            <a:r>
              <a:rPr lang="ja-JP" altLang="en-US" dirty="0"/>
              <a:t>について</a:t>
            </a:r>
            <a:endParaRPr lang="en-US" dirty="0"/>
          </a:p>
        </p:txBody>
      </p:sp>
      <p:sp>
        <p:nvSpPr>
          <p:cNvPr id="9" name="Line 29">
            <a:extLst>
              <a:ext uri="{FF2B5EF4-FFF2-40B4-BE49-F238E27FC236}">
                <a16:creationId xmlns:a16="http://schemas.microsoft.com/office/drawing/2014/main" id="{A9F21435-67CC-4CA6-B4CC-DC6DED1805F4}"/>
              </a:ext>
            </a:extLst>
          </p:cNvPr>
          <p:cNvSpPr>
            <a:spLocks noChangeShapeType="1"/>
          </p:cNvSpPr>
          <p:nvPr/>
        </p:nvSpPr>
        <p:spPr bwMode="auto">
          <a:xfrm>
            <a:off x="589332" y="1810616"/>
            <a:ext cx="0" cy="1129494"/>
          </a:xfrm>
          <a:prstGeom prst="line">
            <a:avLst/>
          </a:prstGeom>
          <a:noFill/>
          <a:ln w="7938" cap="flat">
            <a:solidFill>
              <a:srgbClr val="093667"/>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10" name="Line 32">
            <a:extLst>
              <a:ext uri="{FF2B5EF4-FFF2-40B4-BE49-F238E27FC236}">
                <a16:creationId xmlns:a16="http://schemas.microsoft.com/office/drawing/2014/main" id="{62C9181E-FF2E-433F-8423-785E7EDC98C5}"/>
              </a:ext>
            </a:extLst>
          </p:cNvPr>
          <p:cNvSpPr>
            <a:spLocks noChangeShapeType="1"/>
          </p:cNvSpPr>
          <p:nvPr/>
        </p:nvSpPr>
        <p:spPr bwMode="auto">
          <a:xfrm>
            <a:off x="589335" y="3283602"/>
            <a:ext cx="0" cy="994439"/>
          </a:xfrm>
          <a:prstGeom prst="line">
            <a:avLst/>
          </a:prstGeom>
          <a:noFill/>
          <a:ln w="7938" cap="flat">
            <a:solidFill>
              <a:srgbClr val="0560B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57" name="Freeform 31">
            <a:extLst>
              <a:ext uri="{FF2B5EF4-FFF2-40B4-BE49-F238E27FC236}">
                <a16:creationId xmlns:a16="http://schemas.microsoft.com/office/drawing/2014/main" id="{3DCA5DD8-32A7-421F-8696-1C42BAA2D10A}"/>
              </a:ext>
            </a:extLst>
          </p:cNvPr>
          <p:cNvSpPr>
            <a:spLocks/>
          </p:cNvSpPr>
          <p:nvPr/>
        </p:nvSpPr>
        <p:spPr bwMode="auto">
          <a:xfrm>
            <a:off x="764006" y="5363123"/>
            <a:ext cx="1232433" cy="717996"/>
          </a:xfrm>
          <a:custGeom>
            <a:avLst/>
            <a:gdLst>
              <a:gd name="T0" fmla="*/ 21 w 93"/>
              <a:gd name="T1" fmla="*/ 0 h 29"/>
              <a:gd name="T2" fmla="*/ 0 w 93"/>
              <a:gd name="T3" fmla="*/ 15 h 29"/>
              <a:gd name="T4" fmla="*/ 21 w 93"/>
              <a:gd name="T5" fmla="*/ 29 h 29"/>
              <a:gd name="T6" fmla="*/ 93 w 93"/>
              <a:gd name="T7" fmla="*/ 29 h 29"/>
              <a:gd name="T8" fmla="*/ 93 w 93"/>
              <a:gd name="T9" fmla="*/ 15 h 29"/>
              <a:gd name="T10" fmla="*/ 93 w 93"/>
              <a:gd name="T11" fmla="*/ 0 h 29"/>
              <a:gd name="T12" fmla="*/ 21 w 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93" h="29">
                <a:moveTo>
                  <a:pt x="21" y="0"/>
                </a:moveTo>
                <a:cubicBezTo>
                  <a:pt x="13" y="10"/>
                  <a:pt x="0" y="15"/>
                  <a:pt x="0" y="15"/>
                </a:cubicBezTo>
                <a:cubicBezTo>
                  <a:pt x="0" y="15"/>
                  <a:pt x="13" y="19"/>
                  <a:pt x="21" y="29"/>
                </a:cubicBezTo>
                <a:cubicBezTo>
                  <a:pt x="44" y="29"/>
                  <a:pt x="93" y="29"/>
                  <a:pt x="93" y="29"/>
                </a:cubicBezTo>
                <a:cubicBezTo>
                  <a:pt x="93" y="15"/>
                  <a:pt x="93" y="15"/>
                  <a:pt x="93" y="15"/>
                </a:cubicBezTo>
                <a:cubicBezTo>
                  <a:pt x="93" y="0"/>
                  <a:pt x="93" y="0"/>
                  <a:pt x="93" y="0"/>
                </a:cubicBezTo>
                <a:cubicBezTo>
                  <a:pt x="93" y="0"/>
                  <a:pt x="44" y="0"/>
                  <a:pt x="21" y="0"/>
                </a:cubicBezTo>
                <a:close/>
              </a:path>
            </a:pathLst>
          </a:custGeom>
          <a:solidFill>
            <a:srgbClr val="0560B3"/>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60" name="Line 32">
            <a:extLst>
              <a:ext uri="{FF2B5EF4-FFF2-40B4-BE49-F238E27FC236}">
                <a16:creationId xmlns:a16="http://schemas.microsoft.com/office/drawing/2014/main" id="{6A8E55FC-0146-4A0D-B14D-ED4A0FD0935B}"/>
              </a:ext>
            </a:extLst>
          </p:cNvPr>
          <p:cNvSpPr>
            <a:spLocks noChangeShapeType="1"/>
          </p:cNvSpPr>
          <p:nvPr/>
        </p:nvSpPr>
        <p:spPr bwMode="auto">
          <a:xfrm flipH="1">
            <a:off x="589335" y="4505188"/>
            <a:ext cx="0" cy="1087554"/>
          </a:xfrm>
          <a:prstGeom prst="line">
            <a:avLst/>
          </a:prstGeom>
          <a:noFill/>
          <a:ln w="7938" cap="flat">
            <a:solidFill>
              <a:srgbClr val="08A7E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115" name="Rectangle 114">
            <a:extLst>
              <a:ext uri="{FF2B5EF4-FFF2-40B4-BE49-F238E27FC236}">
                <a16:creationId xmlns:a16="http://schemas.microsoft.com/office/drawing/2014/main" id="{87542E0E-57AB-43BC-8381-049E45D3D5A2}"/>
              </a:ext>
            </a:extLst>
          </p:cNvPr>
          <p:cNvSpPr/>
          <p:nvPr/>
        </p:nvSpPr>
        <p:spPr>
          <a:xfrm>
            <a:off x="2157381" y="5309739"/>
            <a:ext cx="3364646" cy="866712"/>
          </a:xfrm>
          <a:prstGeom prst="rect">
            <a:avLst/>
          </a:prstGeom>
        </p:spPr>
        <p:txBody>
          <a:bodyPr wrap="square">
            <a:spAutoFit/>
          </a:bodyPr>
          <a:lstStyle/>
          <a:p>
            <a:pPr>
              <a:lnSpc>
                <a:spcPct val="110000"/>
              </a:lnSpc>
            </a:pPr>
            <a:r>
              <a:rPr lang="ja-JP" altLang="en-US" sz="1600" b="1" dirty="0">
                <a:latin typeface="BIZ UDPゴシック" panose="020B0400000000000000" pitchFamily="50" charset="-128"/>
                <a:ea typeface="BIZ UDPゴシック" panose="020B0400000000000000" pitchFamily="50" charset="-128"/>
              </a:rPr>
              <a:t>企業とのパートナーシップにより、革新的な技術を現実の世界で応用する深い伝統</a:t>
            </a:r>
            <a:endParaRPr lang="en-IN" sz="1600" b="1" dirty="0">
              <a:latin typeface="BIZ UDPゴシック" panose="020B0400000000000000" pitchFamily="50" charset="-128"/>
              <a:ea typeface="BIZ UDPゴシック" panose="020B0400000000000000" pitchFamily="50" charset="-128"/>
            </a:endParaRPr>
          </a:p>
        </p:txBody>
      </p:sp>
      <p:sp>
        <p:nvSpPr>
          <p:cNvPr id="143" name="TextBox 142">
            <a:extLst>
              <a:ext uri="{FF2B5EF4-FFF2-40B4-BE49-F238E27FC236}">
                <a16:creationId xmlns:a16="http://schemas.microsoft.com/office/drawing/2014/main" id="{03A22F1F-B1C9-442D-B771-A1F30D8448D5}"/>
              </a:ext>
            </a:extLst>
          </p:cNvPr>
          <p:cNvSpPr txBox="1">
            <a:spLocks/>
          </p:cNvSpPr>
          <p:nvPr/>
        </p:nvSpPr>
        <p:spPr>
          <a:xfrm>
            <a:off x="5520175" y="1294861"/>
            <a:ext cx="5903051" cy="442633"/>
          </a:xfrm>
          <a:prstGeom prst="rect">
            <a:avLst/>
          </a:prstGeom>
          <a:solidFill>
            <a:srgbClr val="0066B5"/>
          </a:solidFill>
          <a:ln w="3175" cap="flat" cmpd="sng" algn="ctr">
            <a:solidFill>
              <a:srgbClr val="0066B5"/>
            </a:solidFill>
            <a:prstDash val="solid"/>
          </a:ln>
          <a:effectLst/>
        </p:spPr>
        <p:txBody>
          <a:bodyPr wrap="square" lIns="91440" tIns="45720" rIns="91440" bIns="45720" rtlCol="0" anchor="ctr" anchorCtr="0">
            <a:noAutofit/>
          </a:bodyPr>
          <a:lstStyle/>
          <a:p>
            <a:pPr lvl="0" algn="ctr" fontAlgn="base">
              <a:spcBef>
                <a:spcPct val="0"/>
              </a:spcBef>
              <a:spcAft>
                <a:spcPct val="0"/>
              </a:spcAft>
              <a:defRPr/>
            </a:pPr>
            <a:r>
              <a:rPr lang="ja-JP" altLang="en-US" sz="1600" b="1" kern="0" dirty="0">
                <a:solidFill>
                  <a:srgbClr val="FFFFFF"/>
                </a:solidFill>
                <a:latin typeface="BIZ UDPゴシック" panose="020B0400000000000000" pitchFamily="50" charset="-128"/>
                <a:ea typeface="BIZ UDPゴシック" panose="020B0400000000000000" pitchFamily="50" charset="-128"/>
                <a:cs typeface="Verdana" panose="020B0604030504040204" pitchFamily="34" charset="0"/>
              </a:rPr>
              <a:t>企業文化</a:t>
            </a:r>
            <a:endParaRPr lang="en-US" sz="1600" b="1" kern="0" dirty="0">
              <a:solidFill>
                <a:srgbClr val="FFFFFF"/>
              </a:solidFill>
              <a:latin typeface="BIZ UDPゴシック" panose="020B0400000000000000" pitchFamily="50" charset="-128"/>
              <a:ea typeface="BIZ UDPゴシック" panose="020B0400000000000000" pitchFamily="50" charset="-128"/>
              <a:cs typeface="Verdana" panose="020B0604030504040204" pitchFamily="34" charset="0"/>
            </a:endParaRPr>
          </a:p>
        </p:txBody>
      </p:sp>
      <p:pic>
        <p:nvPicPr>
          <p:cNvPr id="146" name="Picture 145">
            <a:extLst>
              <a:ext uri="{FF2B5EF4-FFF2-40B4-BE49-F238E27FC236}">
                <a16:creationId xmlns:a16="http://schemas.microsoft.com/office/drawing/2014/main" id="{ED273DA6-350D-473E-ADBB-67671B2BE280}"/>
              </a:ext>
            </a:extLst>
          </p:cNvPr>
          <p:cNvPicPr>
            <a:picLocks noChangeAspect="1"/>
          </p:cNvPicPr>
          <p:nvPr/>
        </p:nvPicPr>
        <p:blipFill>
          <a:blip r:embed="rId3"/>
          <a:stretch>
            <a:fillRect/>
          </a:stretch>
        </p:blipFill>
        <p:spPr>
          <a:xfrm>
            <a:off x="5911157" y="3142949"/>
            <a:ext cx="5903051" cy="2836527"/>
          </a:xfrm>
          <a:prstGeom prst="rect">
            <a:avLst/>
          </a:prstGeom>
        </p:spPr>
      </p:pic>
      <p:grpSp>
        <p:nvGrpSpPr>
          <p:cNvPr id="183" name="Group 182">
            <a:extLst>
              <a:ext uri="{FF2B5EF4-FFF2-40B4-BE49-F238E27FC236}">
                <a16:creationId xmlns:a16="http://schemas.microsoft.com/office/drawing/2014/main" id="{EF8F9AA6-8535-4948-BD56-45D9C2A5BF83}"/>
              </a:ext>
            </a:extLst>
          </p:cNvPr>
          <p:cNvGrpSpPr/>
          <p:nvPr/>
        </p:nvGrpSpPr>
        <p:grpSpPr>
          <a:xfrm>
            <a:off x="6163164" y="1791489"/>
            <a:ext cx="4918132" cy="1196530"/>
            <a:chOff x="0" y="0"/>
            <a:chExt cx="3718913" cy="796229"/>
          </a:xfrm>
          <a:solidFill>
            <a:schemeClr val="accent3">
              <a:lumMod val="50000"/>
            </a:schemeClr>
          </a:solidFill>
        </p:grpSpPr>
        <p:sp>
          <p:nvSpPr>
            <p:cNvPr id="184" name="Freeform 51">
              <a:extLst>
                <a:ext uri="{FF2B5EF4-FFF2-40B4-BE49-F238E27FC236}">
                  <a16:creationId xmlns:a16="http://schemas.microsoft.com/office/drawing/2014/main" id="{83517811-0621-4EB7-B9DE-47A74D560388}"/>
                </a:ext>
              </a:extLst>
            </p:cNvPr>
            <p:cNvSpPr>
              <a:spLocks noEditPoints="1"/>
            </p:cNvSpPr>
            <p:nvPr/>
          </p:nvSpPr>
          <p:spPr bwMode="auto">
            <a:xfrm>
              <a:off x="715175" y="605515"/>
              <a:ext cx="83437" cy="112044"/>
            </a:xfrm>
            <a:custGeom>
              <a:avLst/>
              <a:gdLst>
                <a:gd name="T0" fmla="*/ 19 w 35"/>
                <a:gd name="T1" fmla="*/ 0 h 47"/>
                <a:gd name="T2" fmla="*/ 32 w 35"/>
                <a:gd name="T3" fmla="*/ 12 h 47"/>
                <a:gd name="T4" fmla="*/ 25 w 35"/>
                <a:gd name="T5" fmla="*/ 21 h 47"/>
                <a:gd name="T6" fmla="*/ 25 w 35"/>
                <a:gd name="T7" fmla="*/ 21 h 47"/>
                <a:gd name="T8" fmla="*/ 35 w 35"/>
                <a:gd name="T9" fmla="*/ 33 h 47"/>
                <a:gd name="T10" fmla="*/ 19 w 35"/>
                <a:gd name="T11" fmla="*/ 47 h 47"/>
                <a:gd name="T12" fmla="*/ 0 w 35"/>
                <a:gd name="T13" fmla="*/ 47 h 47"/>
                <a:gd name="T14" fmla="*/ 0 w 35"/>
                <a:gd name="T15" fmla="*/ 0 h 47"/>
                <a:gd name="T16" fmla="*/ 19 w 35"/>
                <a:gd name="T17" fmla="*/ 0 h 47"/>
                <a:gd name="T18" fmla="*/ 17 w 35"/>
                <a:gd name="T19" fmla="*/ 19 h 47"/>
                <a:gd name="T20" fmla="*/ 25 w 35"/>
                <a:gd name="T21" fmla="*/ 13 h 47"/>
                <a:gd name="T22" fmla="*/ 17 w 35"/>
                <a:gd name="T23" fmla="*/ 6 h 47"/>
                <a:gd name="T24" fmla="*/ 8 w 35"/>
                <a:gd name="T25" fmla="*/ 6 h 47"/>
                <a:gd name="T26" fmla="*/ 8 w 35"/>
                <a:gd name="T27" fmla="*/ 19 h 47"/>
                <a:gd name="T28" fmla="*/ 17 w 35"/>
                <a:gd name="T29" fmla="*/ 19 h 47"/>
                <a:gd name="T30" fmla="*/ 19 w 35"/>
                <a:gd name="T31" fmla="*/ 41 h 47"/>
                <a:gd name="T32" fmla="*/ 28 w 35"/>
                <a:gd name="T33" fmla="*/ 33 h 47"/>
                <a:gd name="T34" fmla="*/ 19 w 35"/>
                <a:gd name="T35" fmla="*/ 25 h 47"/>
                <a:gd name="T36" fmla="*/ 8 w 35"/>
                <a:gd name="T37" fmla="*/ 25 h 47"/>
                <a:gd name="T38" fmla="*/ 8 w 35"/>
                <a:gd name="T39" fmla="*/ 41 h 47"/>
                <a:gd name="T40" fmla="*/ 19 w 35"/>
                <a:gd name="T41"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7">
                  <a:moveTo>
                    <a:pt x="19" y="0"/>
                  </a:moveTo>
                  <a:cubicBezTo>
                    <a:pt x="27" y="0"/>
                    <a:pt x="32" y="5"/>
                    <a:pt x="32" y="12"/>
                  </a:cubicBezTo>
                  <a:cubicBezTo>
                    <a:pt x="32" y="16"/>
                    <a:pt x="29" y="20"/>
                    <a:pt x="25" y="21"/>
                  </a:cubicBezTo>
                  <a:cubicBezTo>
                    <a:pt x="25" y="21"/>
                    <a:pt x="25" y="21"/>
                    <a:pt x="25" y="21"/>
                  </a:cubicBezTo>
                  <a:cubicBezTo>
                    <a:pt x="30" y="22"/>
                    <a:pt x="35" y="27"/>
                    <a:pt x="35" y="33"/>
                  </a:cubicBezTo>
                  <a:cubicBezTo>
                    <a:pt x="35" y="41"/>
                    <a:pt x="30" y="47"/>
                    <a:pt x="19" y="47"/>
                  </a:cubicBezTo>
                  <a:cubicBezTo>
                    <a:pt x="0" y="47"/>
                    <a:pt x="0" y="47"/>
                    <a:pt x="0" y="47"/>
                  </a:cubicBezTo>
                  <a:cubicBezTo>
                    <a:pt x="0" y="0"/>
                    <a:pt x="0" y="0"/>
                    <a:pt x="0" y="0"/>
                  </a:cubicBezTo>
                  <a:lnTo>
                    <a:pt x="19" y="0"/>
                  </a:lnTo>
                  <a:close/>
                  <a:moveTo>
                    <a:pt x="17" y="19"/>
                  </a:moveTo>
                  <a:cubicBezTo>
                    <a:pt x="22" y="19"/>
                    <a:pt x="25" y="16"/>
                    <a:pt x="25" y="13"/>
                  </a:cubicBezTo>
                  <a:cubicBezTo>
                    <a:pt x="25" y="9"/>
                    <a:pt x="22" y="6"/>
                    <a:pt x="17" y="6"/>
                  </a:cubicBezTo>
                  <a:cubicBezTo>
                    <a:pt x="8" y="6"/>
                    <a:pt x="8" y="6"/>
                    <a:pt x="8" y="6"/>
                  </a:cubicBezTo>
                  <a:cubicBezTo>
                    <a:pt x="8" y="19"/>
                    <a:pt x="8" y="19"/>
                    <a:pt x="8" y="19"/>
                  </a:cubicBezTo>
                  <a:lnTo>
                    <a:pt x="17" y="19"/>
                  </a:lnTo>
                  <a:close/>
                  <a:moveTo>
                    <a:pt x="19" y="41"/>
                  </a:moveTo>
                  <a:cubicBezTo>
                    <a:pt x="24" y="41"/>
                    <a:pt x="28" y="37"/>
                    <a:pt x="28" y="33"/>
                  </a:cubicBezTo>
                  <a:cubicBezTo>
                    <a:pt x="28" y="28"/>
                    <a:pt x="24" y="25"/>
                    <a:pt x="19" y="25"/>
                  </a:cubicBezTo>
                  <a:cubicBezTo>
                    <a:pt x="8" y="25"/>
                    <a:pt x="8" y="25"/>
                    <a:pt x="8" y="25"/>
                  </a:cubicBezTo>
                  <a:cubicBezTo>
                    <a:pt x="8" y="41"/>
                    <a:pt x="8" y="41"/>
                    <a:pt x="8" y="41"/>
                  </a:cubicBez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85" name="Freeform 52">
              <a:extLst>
                <a:ext uri="{FF2B5EF4-FFF2-40B4-BE49-F238E27FC236}">
                  <a16:creationId xmlns:a16="http://schemas.microsoft.com/office/drawing/2014/main" id="{95ED7A48-2D80-4913-B263-08F6C0DCC8F4}"/>
                </a:ext>
              </a:extLst>
            </p:cNvPr>
            <p:cNvSpPr>
              <a:spLocks/>
            </p:cNvSpPr>
            <p:nvPr/>
          </p:nvSpPr>
          <p:spPr bwMode="auto">
            <a:xfrm>
              <a:off x="824835" y="605515"/>
              <a:ext cx="78669" cy="112044"/>
            </a:xfrm>
            <a:custGeom>
              <a:avLst/>
              <a:gdLst>
                <a:gd name="T0" fmla="*/ 66 w 66"/>
                <a:gd name="T1" fmla="*/ 80 h 94"/>
                <a:gd name="T2" fmla="*/ 66 w 66"/>
                <a:gd name="T3" fmla="*/ 94 h 94"/>
                <a:gd name="T4" fmla="*/ 0 w 66"/>
                <a:gd name="T5" fmla="*/ 94 h 94"/>
                <a:gd name="T6" fmla="*/ 0 w 66"/>
                <a:gd name="T7" fmla="*/ 0 h 94"/>
                <a:gd name="T8" fmla="*/ 64 w 66"/>
                <a:gd name="T9" fmla="*/ 0 h 94"/>
                <a:gd name="T10" fmla="*/ 64 w 66"/>
                <a:gd name="T11" fmla="*/ 14 h 94"/>
                <a:gd name="T12" fmla="*/ 16 w 66"/>
                <a:gd name="T13" fmla="*/ 14 h 94"/>
                <a:gd name="T14" fmla="*/ 16 w 66"/>
                <a:gd name="T15" fmla="*/ 38 h 94"/>
                <a:gd name="T16" fmla="*/ 54 w 66"/>
                <a:gd name="T17" fmla="*/ 38 h 94"/>
                <a:gd name="T18" fmla="*/ 54 w 66"/>
                <a:gd name="T19" fmla="*/ 52 h 94"/>
                <a:gd name="T20" fmla="*/ 16 w 66"/>
                <a:gd name="T21" fmla="*/ 52 h 94"/>
                <a:gd name="T22" fmla="*/ 16 w 66"/>
                <a:gd name="T23" fmla="*/ 80 h 94"/>
                <a:gd name="T24" fmla="*/ 66 w 66"/>
                <a:gd name="T2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94">
                  <a:moveTo>
                    <a:pt x="66" y="80"/>
                  </a:moveTo>
                  <a:lnTo>
                    <a:pt x="66" y="94"/>
                  </a:lnTo>
                  <a:lnTo>
                    <a:pt x="0" y="94"/>
                  </a:lnTo>
                  <a:lnTo>
                    <a:pt x="0" y="0"/>
                  </a:lnTo>
                  <a:lnTo>
                    <a:pt x="64" y="0"/>
                  </a:lnTo>
                  <a:lnTo>
                    <a:pt x="64" y="14"/>
                  </a:lnTo>
                  <a:lnTo>
                    <a:pt x="16" y="14"/>
                  </a:lnTo>
                  <a:lnTo>
                    <a:pt x="16" y="38"/>
                  </a:lnTo>
                  <a:lnTo>
                    <a:pt x="54" y="38"/>
                  </a:lnTo>
                  <a:lnTo>
                    <a:pt x="54" y="52"/>
                  </a:lnTo>
                  <a:lnTo>
                    <a:pt x="16" y="52"/>
                  </a:lnTo>
                  <a:lnTo>
                    <a:pt x="16" y="80"/>
                  </a:lnTo>
                  <a:lnTo>
                    <a:pt x="6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86" name="Freeform 53">
              <a:extLst>
                <a:ext uri="{FF2B5EF4-FFF2-40B4-BE49-F238E27FC236}">
                  <a16:creationId xmlns:a16="http://schemas.microsoft.com/office/drawing/2014/main" id="{61233E10-75D5-4275-B675-15E74E920AEF}"/>
                </a:ext>
              </a:extLst>
            </p:cNvPr>
            <p:cNvSpPr>
              <a:spLocks/>
            </p:cNvSpPr>
            <p:nvPr/>
          </p:nvSpPr>
          <p:spPr bwMode="auto">
            <a:xfrm>
              <a:off x="922576" y="605515"/>
              <a:ext cx="102508" cy="112044"/>
            </a:xfrm>
            <a:custGeom>
              <a:avLst/>
              <a:gdLst>
                <a:gd name="T0" fmla="*/ 43 w 43"/>
                <a:gd name="T1" fmla="*/ 0 h 47"/>
                <a:gd name="T2" fmla="*/ 25 w 43"/>
                <a:gd name="T3" fmla="*/ 25 h 47"/>
                <a:gd name="T4" fmla="*/ 25 w 43"/>
                <a:gd name="T5" fmla="*/ 47 h 47"/>
                <a:gd name="T6" fmla="*/ 18 w 43"/>
                <a:gd name="T7" fmla="*/ 47 h 47"/>
                <a:gd name="T8" fmla="*/ 18 w 43"/>
                <a:gd name="T9" fmla="*/ 25 h 47"/>
                <a:gd name="T10" fmla="*/ 0 w 43"/>
                <a:gd name="T11" fmla="*/ 0 h 47"/>
                <a:gd name="T12" fmla="*/ 8 w 43"/>
                <a:gd name="T13" fmla="*/ 0 h 47"/>
                <a:gd name="T14" fmla="*/ 19 w 43"/>
                <a:gd name="T15" fmla="*/ 14 h 47"/>
                <a:gd name="T16" fmla="*/ 21 w 43"/>
                <a:gd name="T17" fmla="*/ 18 h 47"/>
                <a:gd name="T18" fmla="*/ 22 w 43"/>
                <a:gd name="T19" fmla="*/ 18 h 47"/>
                <a:gd name="T20" fmla="*/ 24 w 43"/>
                <a:gd name="T21" fmla="*/ 14 h 47"/>
                <a:gd name="T22" fmla="*/ 35 w 43"/>
                <a:gd name="T23" fmla="*/ 0 h 47"/>
                <a:gd name="T24" fmla="*/ 43 w 43"/>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7">
                  <a:moveTo>
                    <a:pt x="43" y="0"/>
                  </a:moveTo>
                  <a:cubicBezTo>
                    <a:pt x="25" y="25"/>
                    <a:pt x="25" y="25"/>
                    <a:pt x="25" y="25"/>
                  </a:cubicBezTo>
                  <a:cubicBezTo>
                    <a:pt x="25" y="47"/>
                    <a:pt x="25" y="47"/>
                    <a:pt x="25" y="47"/>
                  </a:cubicBezTo>
                  <a:cubicBezTo>
                    <a:pt x="18" y="47"/>
                    <a:pt x="18" y="47"/>
                    <a:pt x="18" y="47"/>
                  </a:cubicBezTo>
                  <a:cubicBezTo>
                    <a:pt x="18" y="25"/>
                    <a:pt x="18" y="25"/>
                    <a:pt x="18" y="25"/>
                  </a:cubicBezTo>
                  <a:cubicBezTo>
                    <a:pt x="0" y="0"/>
                    <a:pt x="0" y="0"/>
                    <a:pt x="0" y="0"/>
                  </a:cubicBezTo>
                  <a:cubicBezTo>
                    <a:pt x="8" y="0"/>
                    <a:pt x="8" y="0"/>
                    <a:pt x="8" y="0"/>
                  </a:cubicBezTo>
                  <a:cubicBezTo>
                    <a:pt x="19" y="14"/>
                    <a:pt x="19" y="14"/>
                    <a:pt x="19" y="14"/>
                  </a:cubicBezTo>
                  <a:cubicBezTo>
                    <a:pt x="20" y="16"/>
                    <a:pt x="21" y="18"/>
                    <a:pt x="21" y="18"/>
                  </a:cubicBezTo>
                  <a:cubicBezTo>
                    <a:pt x="22" y="18"/>
                    <a:pt x="22" y="18"/>
                    <a:pt x="22" y="18"/>
                  </a:cubicBezTo>
                  <a:cubicBezTo>
                    <a:pt x="22" y="18"/>
                    <a:pt x="23" y="16"/>
                    <a:pt x="24" y="14"/>
                  </a:cubicBezTo>
                  <a:cubicBezTo>
                    <a:pt x="35" y="0"/>
                    <a:pt x="35" y="0"/>
                    <a:pt x="35" y="0"/>
                  </a:cubicBez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87" name="Freeform 54">
              <a:extLst>
                <a:ext uri="{FF2B5EF4-FFF2-40B4-BE49-F238E27FC236}">
                  <a16:creationId xmlns:a16="http://schemas.microsoft.com/office/drawing/2014/main" id="{792F2F1E-4DC5-4646-A173-C8163994C51B}"/>
                </a:ext>
              </a:extLst>
            </p:cNvPr>
            <p:cNvSpPr>
              <a:spLocks noEditPoints="1"/>
            </p:cNvSpPr>
            <p:nvPr/>
          </p:nvSpPr>
          <p:spPr bwMode="auto">
            <a:xfrm>
              <a:off x="1029852" y="603131"/>
              <a:ext cx="114428" cy="116812"/>
            </a:xfrm>
            <a:custGeom>
              <a:avLst/>
              <a:gdLst>
                <a:gd name="T0" fmla="*/ 24 w 48"/>
                <a:gd name="T1" fmla="*/ 0 h 49"/>
                <a:gd name="T2" fmla="*/ 48 w 48"/>
                <a:gd name="T3" fmla="*/ 24 h 49"/>
                <a:gd name="T4" fmla="*/ 24 w 48"/>
                <a:gd name="T5" fmla="*/ 49 h 49"/>
                <a:gd name="T6" fmla="*/ 0 w 48"/>
                <a:gd name="T7" fmla="*/ 24 h 49"/>
                <a:gd name="T8" fmla="*/ 24 w 48"/>
                <a:gd name="T9" fmla="*/ 0 h 49"/>
                <a:gd name="T10" fmla="*/ 24 w 48"/>
                <a:gd name="T11" fmla="*/ 41 h 49"/>
                <a:gd name="T12" fmla="*/ 41 w 48"/>
                <a:gd name="T13" fmla="*/ 24 h 49"/>
                <a:gd name="T14" fmla="*/ 24 w 48"/>
                <a:gd name="T15" fmla="*/ 7 h 49"/>
                <a:gd name="T16" fmla="*/ 7 w 48"/>
                <a:gd name="T17" fmla="*/ 24 h 49"/>
                <a:gd name="T18" fmla="*/ 24 w 48"/>
                <a:gd name="T1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9">
                  <a:moveTo>
                    <a:pt x="24" y="0"/>
                  </a:moveTo>
                  <a:cubicBezTo>
                    <a:pt x="37" y="0"/>
                    <a:pt x="48" y="10"/>
                    <a:pt x="48" y="24"/>
                  </a:cubicBezTo>
                  <a:cubicBezTo>
                    <a:pt x="48" y="39"/>
                    <a:pt x="37" y="49"/>
                    <a:pt x="24" y="49"/>
                  </a:cubicBezTo>
                  <a:cubicBezTo>
                    <a:pt x="11" y="49"/>
                    <a:pt x="0" y="39"/>
                    <a:pt x="0" y="24"/>
                  </a:cubicBezTo>
                  <a:cubicBezTo>
                    <a:pt x="0" y="10"/>
                    <a:pt x="11" y="0"/>
                    <a:pt x="24" y="0"/>
                  </a:cubicBezTo>
                  <a:moveTo>
                    <a:pt x="24" y="41"/>
                  </a:moveTo>
                  <a:cubicBezTo>
                    <a:pt x="34" y="41"/>
                    <a:pt x="41" y="35"/>
                    <a:pt x="41" y="24"/>
                  </a:cubicBezTo>
                  <a:cubicBezTo>
                    <a:pt x="41" y="14"/>
                    <a:pt x="34" y="7"/>
                    <a:pt x="24" y="7"/>
                  </a:cubicBezTo>
                  <a:cubicBezTo>
                    <a:pt x="14" y="7"/>
                    <a:pt x="7" y="14"/>
                    <a:pt x="7" y="24"/>
                  </a:cubicBezTo>
                  <a:cubicBezTo>
                    <a:pt x="7" y="35"/>
                    <a:pt x="14" y="41"/>
                    <a:pt x="24"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88" name="Freeform 55">
              <a:extLst>
                <a:ext uri="{FF2B5EF4-FFF2-40B4-BE49-F238E27FC236}">
                  <a16:creationId xmlns:a16="http://schemas.microsoft.com/office/drawing/2014/main" id="{A51ACE0D-E482-4C6D-9DDB-5A4AAC936C87}"/>
                </a:ext>
              </a:extLst>
            </p:cNvPr>
            <p:cNvSpPr>
              <a:spLocks/>
            </p:cNvSpPr>
            <p:nvPr/>
          </p:nvSpPr>
          <p:spPr bwMode="auto">
            <a:xfrm>
              <a:off x="1170504" y="605515"/>
              <a:ext cx="92973" cy="112044"/>
            </a:xfrm>
            <a:custGeom>
              <a:avLst/>
              <a:gdLst>
                <a:gd name="T0" fmla="*/ 39 w 39"/>
                <a:gd name="T1" fmla="*/ 0 h 47"/>
                <a:gd name="T2" fmla="*/ 39 w 39"/>
                <a:gd name="T3" fmla="*/ 47 h 47"/>
                <a:gd name="T4" fmla="*/ 32 w 39"/>
                <a:gd name="T5" fmla="*/ 47 h 47"/>
                <a:gd name="T6" fmla="*/ 15 w 39"/>
                <a:gd name="T7" fmla="*/ 24 h 47"/>
                <a:gd name="T8" fmla="*/ 7 w 39"/>
                <a:gd name="T9" fmla="*/ 12 h 47"/>
                <a:gd name="T10" fmla="*/ 7 w 39"/>
                <a:gd name="T11" fmla="*/ 12 h 47"/>
                <a:gd name="T12" fmla="*/ 7 w 39"/>
                <a:gd name="T13" fmla="*/ 27 h 47"/>
                <a:gd name="T14" fmla="*/ 7 w 39"/>
                <a:gd name="T15" fmla="*/ 47 h 47"/>
                <a:gd name="T16" fmla="*/ 0 w 39"/>
                <a:gd name="T17" fmla="*/ 47 h 47"/>
                <a:gd name="T18" fmla="*/ 0 w 39"/>
                <a:gd name="T19" fmla="*/ 0 h 47"/>
                <a:gd name="T20" fmla="*/ 7 w 39"/>
                <a:gd name="T21" fmla="*/ 0 h 47"/>
                <a:gd name="T22" fmla="*/ 24 w 39"/>
                <a:gd name="T23" fmla="*/ 23 h 47"/>
                <a:gd name="T24" fmla="*/ 32 w 39"/>
                <a:gd name="T25" fmla="*/ 34 h 47"/>
                <a:gd name="T26" fmla="*/ 32 w 39"/>
                <a:gd name="T27" fmla="*/ 34 h 47"/>
                <a:gd name="T28" fmla="*/ 32 w 39"/>
                <a:gd name="T29" fmla="*/ 20 h 47"/>
                <a:gd name="T30" fmla="*/ 32 w 39"/>
                <a:gd name="T31" fmla="*/ 0 h 47"/>
                <a:gd name="T32" fmla="*/ 39 w 39"/>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47">
                  <a:moveTo>
                    <a:pt x="39" y="0"/>
                  </a:moveTo>
                  <a:cubicBezTo>
                    <a:pt x="39" y="47"/>
                    <a:pt x="39" y="47"/>
                    <a:pt x="39" y="47"/>
                  </a:cubicBezTo>
                  <a:cubicBezTo>
                    <a:pt x="32" y="47"/>
                    <a:pt x="32" y="47"/>
                    <a:pt x="32" y="47"/>
                  </a:cubicBezTo>
                  <a:cubicBezTo>
                    <a:pt x="15" y="24"/>
                    <a:pt x="15" y="24"/>
                    <a:pt x="15" y="24"/>
                  </a:cubicBezTo>
                  <a:cubicBezTo>
                    <a:pt x="11" y="18"/>
                    <a:pt x="7" y="12"/>
                    <a:pt x="7" y="12"/>
                  </a:cubicBezTo>
                  <a:cubicBezTo>
                    <a:pt x="7" y="12"/>
                    <a:pt x="7" y="12"/>
                    <a:pt x="7" y="12"/>
                  </a:cubicBezTo>
                  <a:cubicBezTo>
                    <a:pt x="7" y="12"/>
                    <a:pt x="7" y="19"/>
                    <a:pt x="7" y="27"/>
                  </a:cubicBezTo>
                  <a:cubicBezTo>
                    <a:pt x="7" y="47"/>
                    <a:pt x="7" y="47"/>
                    <a:pt x="7" y="47"/>
                  </a:cubicBezTo>
                  <a:cubicBezTo>
                    <a:pt x="0" y="47"/>
                    <a:pt x="0" y="47"/>
                    <a:pt x="0" y="47"/>
                  </a:cubicBezTo>
                  <a:cubicBezTo>
                    <a:pt x="0" y="0"/>
                    <a:pt x="0" y="0"/>
                    <a:pt x="0" y="0"/>
                  </a:cubicBezTo>
                  <a:cubicBezTo>
                    <a:pt x="7" y="0"/>
                    <a:pt x="7" y="0"/>
                    <a:pt x="7" y="0"/>
                  </a:cubicBezTo>
                  <a:cubicBezTo>
                    <a:pt x="24" y="23"/>
                    <a:pt x="24" y="23"/>
                    <a:pt x="24" y="23"/>
                  </a:cubicBezTo>
                  <a:cubicBezTo>
                    <a:pt x="27" y="28"/>
                    <a:pt x="32" y="34"/>
                    <a:pt x="32" y="34"/>
                  </a:cubicBezTo>
                  <a:cubicBezTo>
                    <a:pt x="32" y="34"/>
                    <a:pt x="32" y="34"/>
                    <a:pt x="32" y="34"/>
                  </a:cubicBezTo>
                  <a:cubicBezTo>
                    <a:pt x="32" y="34"/>
                    <a:pt x="32" y="27"/>
                    <a:pt x="32" y="20"/>
                  </a:cubicBezTo>
                  <a:cubicBezTo>
                    <a:pt x="32" y="0"/>
                    <a:pt x="32" y="0"/>
                    <a:pt x="32" y="0"/>
                  </a:cubicBez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89" name="Freeform 56">
              <a:extLst>
                <a:ext uri="{FF2B5EF4-FFF2-40B4-BE49-F238E27FC236}">
                  <a16:creationId xmlns:a16="http://schemas.microsoft.com/office/drawing/2014/main" id="{7D2FA2C5-7DC8-499E-AFB1-87A6C86662A9}"/>
                </a:ext>
              </a:extLst>
            </p:cNvPr>
            <p:cNvSpPr>
              <a:spLocks noEditPoints="1"/>
            </p:cNvSpPr>
            <p:nvPr/>
          </p:nvSpPr>
          <p:spPr bwMode="auto">
            <a:xfrm>
              <a:off x="1299235" y="605515"/>
              <a:ext cx="104892" cy="112044"/>
            </a:xfrm>
            <a:custGeom>
              <a:avLst/>
              <a:gdLst>
                <a:gd name="T0" fmla="*/ 20 w 44"/>
                <a:gd name="T1" fmla="*/ 0 h 47"/>
                <a:gd name="T2" fmla="*/ 44 w 44"/>
                <a:gd name="T3" fmla="*/ 24 h 47"/>
                <a:gd name="T4" fmla="*/ 20 w 44"/>
                <a:gd name="T5" fmla="*/ 47 h 47"/>
                <a:gd name="T6" fmla="*/ 0 w 44"/>
                <a:gd name="T7" fmla="*/ 47 h 47"/>
                <a:gd name="T8" fmla="*/ 0 w 44"/>
                <a:gd name="T9" fmla="*/ 0 h 47"/>
                <a:gd name="T10" fmla="*/ 20 w 44"/>
                <a:gd name="T11" fmla="*/ 0 h 47"/>
                <a:gd name="T12" fmla="*/ 20 w 44"/>
                <a:gd name="T13" fmla="*/ 40 h 47"/>
                <a:gd name="T14" fmla="*/ 36 w 44"/>
                <a:gd name="T15" fmla="*/ 24 h 47"/>
                <a:gd name="T16" fmla="*/ 20 w 44"/>
                <a:gd name="T17" fmla="*/ 7 h 47"/>
                <a:gd name="T18" fmla="*/ 7 w 44"/>
                <a:gd name="T19" fmla="*/ 7 h 47"/>
                <a:gd name="T20" fmla="*/ 7 w 44"/>
                <a:gd name="T21" fmla="*/ 40 h 47"/>
                <a:gd name="T22" fmla="*/ 20 w 44"/>
                <a:gd name="T23"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7">
                  <a:moveTo>
                    <a:pt x="20" y="0"/>
                  </a:moveTo>
                  <a:cubicBezTo>
                    <a:pt x="33" y="0"/>
                    <a:pt x="44" y="10"/>
                    <a:pt x="44" y="24"/>
                  </a:cubicBezTo>
                  <a:cubicBezTo>
                    <a:pt x="44" y="38"/>
                    <a:pt x="33" y="47"/>
                    <a:pt x="20" y="47"/>
                  </a:cubicBezTo>
                  <a:cubicBezTo>
                    <a:pt x="0" y="47"/>
                    <a:pt x="0" y="47"/>
                    <a:pt x="0" y="47"/>
                  </a:cubicBezTo>
                  <a:cubicBezTo>
                    <a:pt x="0" y="0"/>
                    <a:pt x="0" y="0"/>
                    <a:pt x="0" y="0"/>
                  </a:cubicBezTo>
                  <a:lnTo>
                    <a:pt x="20" y="0"/>
                  </a:lnTo>
                  <a:close/>
                  <a:moveTo>
                    <a:pt x="20" y="40"/>
                  </a:moveTo>
                  <a:cubicBezTo>
                    <a:pt x="29" y="40"/>
                    <a:pt x="36" y="34"/>
                    <a:pt x="36" y="24"/>
                  </a:cubicBezTo>
                  <a:cubicBezTo>
                    <a:pt x="36" y="13"/>
                    <a:pt x="29" y="7"/>
                    <a:pt x="20" y="7"/>
                  </a:cubicBezTo>
                  <a:cubicBezTo>
                    <a:pt x="7" y="7"/>
                    <a:pt x="7" y="7"/>
                    <a:pt x="7" y="7"/>
                  </a:cubicBezTo>
                  <a:cubicBezTo>
                    <a:pt x="7" y="40"/>
                    <a:pt x="7" y="40"/>
                    <a:pt x="7" y="40"/>
                  </a:cubicBezTo>
                  <a:lnTo>
                    <a:pt x="2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0" name="Freeform 57">
              <a:extLst>
                <a:ext uri="{FF2B5EF4-FFF2-40B4-BE49-F238E27FC236}">
                  <a16:creationId xmlns:a16="http://schemas.microsoft.com/office/drawing/2014/main" id="{666F6996-FD61-449F-8FBD-6DDB5CE31AE2}"/>
                </a:ext>
              </a:extLst>
            </p:cNvPr>
            <p:cNvSpPr>
              <a:spLocks/>
            </p:cNvSpPr>
            <p:nvPr/>
          </p:nvSpPr>
          <p:spPr bwMode="auto">
            <a:xfrm>
              <a:off x="1466109" y="605515"/>
              <a:ext cx="88205" cy="112044"/>
            </a:xfrm>
            <a:custGeom>
              <a:avLst/>
              <a:gdLst>
                <a:gd name="T0" fmla="*/ 74 w 74"/>
                <a:gd name="T1" fmla="*/ 0 h 94"/>
                <a:gd name="T2" fmla="*/ 74 w 74"/>
                <a:gd name="T3" fmla="*/ 14 h 94"/>
                <a:gd name="T4" fmla="*/ 44 w 74"/>
                <a:gd name="T5" fmla="*/ 14 h 94"/>
                <a:gd name="T6" fmla="*/ 44 w 74"/>
                <a:gd name="T7" fmla="*/ 94 h 94"/>
                <a:gd name="T8" fmla="*/ 30 w 74"/>
                <a:gd name="T9" fmla="*/ 94 h 94"/>
                <a:gd name="T10" fmla="*/ 30 w 74"/>
                <a:gd name="T11" fmla="*/ 14 h 94"/>
                <a:gd name="T12" fmla="*/ 0 w 74"/>
                <a:gd name="T13" fmla="*/ 14 h 94"/>
                <a:gd name="T14" fmla="*/ 0 w 74"/>
                <a:gd name="T15" fmla="*/ 0 h 94"/>
                <a:gd name="T16" fmla="*/ 74 w 74"/>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94">
                  <a:moveTo>
                    <a:pt x="74" y="0"/>
                  </a:moveTo>
                  <a:lnTo>
                    <a:pt x="74" y="14"/>
                  </a:lnTo>
                  <a:lnTo>
                    <a:pt x="44" y="14"/>
                  </a:lnTo>
                  <a:lnTo>
                    <a:pt x="44" y="94"/>
                  </a:lnTo>
                  <a:lnTo>
                    <a:pt x="30" y="94"/>
                  </a:lnTo>
                  <a:lnTo>
                    <a:pt x="30" y="14"/>
                  </a:lnTo>
                  <a:lnTo>
                    <a:pt x="0" y="14"/>
                  </a:lnTo>
                  <a:lnTo>
                    <a:pt x="0" y="0"/>
                  </a:lnTo>
                  <a:lnTo>
                    <a:pt x="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1" name="Freeform 58">
              <a:extLst>
                <a:ext uri="{FF2B5EF4-FFF2-40B4-BE49-F238E27FC236}">
                  <a16:creationId xmlns:a16="http://schemas.microsoft.com/office/drawing/2014/main" id="{EBBD8800-8E52-4952-9A1B-EDE3D6CCFCE8}"/>
                </a:ext>
              </a:extLst>
            </p:cNvPr>
            <p:cNvSpPr>
              <a:spLocks/>
            </p:cNvSpPr>
            <p:nvPr/>
          </p:nvSpPr>
          <p:spPr bwMode="auto">
            <a:xfrm>
              <a:off x="1578154" y="605515"/>
              <a:ext cx="90589" cy="112044"/>
            </a:xfrm>
            <a:custGeom>
              <a:avLst/>
              <a:gdLst>
                <a:gd name="T0" fmla="*/ 76 w 76"/>
                <a:gd name="T1" fmla="*/ 0 h 94"/>
                <a:gd name="T2" fmla="*/ 76 w 76"/>
                <a:gd name="T3" fmla="*/ 94 h 94"/>
                <a:gd name="T4" fmla="*/ 60 w 76"/>
                <a:gd name="T5" fmla="*/ 94 h 94"/>
                <a:gd name="T6" fmla="*/ 60 w 76"/>
                <a:gd name="T7" fmla="*/ 52 h 94"/>
                <a:gd name="T8" fmla="*/ 16 w 76"/>
                <a:gd name="T9" fmla="*/ 52 h 94"/>
                <a:gd name="T10" fmla="*/ 16 w 76"/>
                <a:gd name="T11" fmla="*/ 94 h 94"/>
                <a:gd name="T12" fmla="*/ 0 w 76"/>
                <a:gd name="T13" fmla="*/ 94 h 94"/>
                <a:gd name="T14" fmla="*/ 0 w 76"/>
                <a:gd name="T15" fmla="*/ 0 h 94"/>
                <a:gd name="T16" fmla="*/ 16 w 76"/>
                <a:gd name="T17" fmla="*/ 0 h 94"/>
                <a:gd name="T18" fmla="*/ 16 w 76"/>
                <a:gd name="T19" fmla="*/ 38 h 94"/>
                <a:gd name="T20" fmla="*/ 60 w 76"/>
                <a:gd name="T21" fmla="*/ 38 h 94"/>
                <a:gd name="T22" fmla="*/ 60 w 76"/>
                <a:gd name="T23" fmla="*/ 0 h 94"/>
                <a:gd name="T24" fmla="*/ 76 w 7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94">
                  <a:moveTo>
                    <a:pt x="76" y="0"/>
                  </a:moveTo>
                  <a:lnTo>
                    <a:pt x="76" y="94"/>
                  </a:lnTo>
                  <a:lnTo>
                    <a:pt x="60" y="94"/>
                  </a:lnTo>
                  <a:lnTo>
                    <a:pt x="60" y="52"/>
                  </a:lnTo>
                  <a:lnTo>
                    <a:pt x="16" y="52"/>
                  </a:lnTo>
                  <a:lnTo>
                    <a:pt x="16" y="94"/>
                  </a:lnTo>
                  <a:lnTo>
                    <a:pt x="0" y="94"/>
                  </a:lnTo>
                  <a:lnTo>
                    <a:pt x="0" y="0"/>
                  </a:lnTo>
                  <a:lnTo>
                    <a:pt x="16" y="0"/>
                  </a:lnTo>
                  <a:lnTo>
                    <a:pt x="16" y="38"/>
                  </a:lnTo>
                  <a:lnTo>
                    <a:pt x="60" y="38"/>
                  </a:lnTo>
                  <a:lnTo>
                    <a:pt x="60"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2" name="Freeform 59">
              <a:extLst>
                <a:ext uri="{FF2B5EF4-FFF2-40B4-BE49-F238E27FC236}">
                  <a16:creationId xmlns:a16="http://schemas.microsoft.com/office/drawing/2014/main" id="{B436151D-2057-4784-91C1-11CCA654451D}"/>
                </a:ext>
              </a:extLst>
            </p:cNvPr>
            <p:cNvSpPr>
              <a:spLocks/>
            </p:cNvSpPr>
            <p:nvPr/>
          </p:nvSpPr>
          <p:spPr bwMode="auto">
            <a:xfrm>
              <a:off x="1702117" y="605515"/>
              <a:ext cx="78669" cy="112044"/>
            </a:xfrm>
            <a:custGeom>
              <a:avLst/>
              <a:gdLst>
                <a:gd name="T0" fmla="*/ 66 w 66"/>
                <a:gd name="T1" fmla="*/ 80 h 94"/>
                <a:gd name="T2" fmla="*/ 66 w 66"/>
                <a:gd name="T3" fmla="*/ 94 h 94"/>
                <a:gd name="T4" fmla="*/ 0 w 66"/>
                <a:gd name="T5" fmla="*/ 94 h 94"/>
                <a:gd name="T6" fmla="*/ 0 w 66"/>
                <a:gd name="T7" fmla="*/ 0 h 94"/>
                <a:gd name="T8" fmla="*/ 64 w 66"/>
                <a:gd name="T9" fmla="*/ 0 h 94"/>
                <a:gd name="T10" fmla="*/ 64 w 66"/>
                <a:gd name="T11" fmla="*/ 14 h 94"/>
                <a:gd name="T12" fmla="*/ 16 w 66"/>
                <a:gd name="T13" fmla="*/ 14 h 94"/>
                <a:gd name="T14" fmla="*/ 16 w 66"/>
                <a:gd name="T15" fmla="*/ 38 h 94"/>
                <a:gd name="T16" fmla="*/ 54 w 66"/>
                <a:gd name="T17" fmla="*/ 38 h 94"/>
                <a:gd name="T18" fmla="*/ 54 w 66"/>
                <a:gd name="T19" fmla="*/ 52 h 94"/>
                <a:gd name="T20" fmla="*/ 16 w 66"/>
                <a:gd name="T21" fmla="*/ 52 h 94"/>
                <a:gd name="T22" fmla="*/ 16 w 66"/>
                <a:gd name="T23" fmla="*/ 80 h 94"/>
                <a:gd name="T24" fmla="*/ 66 w 66"/>
                <a:gd name="T2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94">
                  <a:moveTo>
                    <a:pt x="66" y="80"/>
                  </a:moveTo>
                  <a:lnTo>
                    <a:pt x="66" y="94"/>
                  </a:lnTo>
                  <a:lnTo>
                    <a:pt x="0" y="94"/>
                  </a:lnTo>
                  <a:lnTo>
                    <a:pt x="0" y="0"/>
                  </a:lnTo>
                  <a:lnTo>
                    <a:pt x="64" y="0"/>
                  </a:lnTo>
                  <a:lnTo>
                    <a:pt x="64" y="14"/>
                  </a:lnTo>
                  <a:lnTo>
                    <a:pt x="16" y="14"/>
                  </a:lnTo>
                  <a:lnTo>
                    <a:pt x="16" y="38"/>
                  </a:lnTo>
                  <a:lnTo>
                    <a:pt x="54" y="38"/>
                  </a:lnTo>
                  <a:lnTo>
                    <a:pt x="54" y="52"/>
                  </a:lnTo>
                  <a:lnTo>
                    <a:pt x="16" y="52"/>
                  </a:lnTo>
                  <a:lnTo>
                    <a:pt x="16" y="80"/>
                  </a:lnTo>
                  <a:lnTo>
                    <a:pt x="6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3" name="Freeform 60">
              <a:extLst>
                <a:ext uri="{FF2B5EF4-FFF2-40B4-BE49-F238E27FC236}">
                  <a16:creationId xmlns:a16="http://schemas.microsoft.com/office/drawing/2014/main" id="{1D12145F-0CE8-4F81-B8A7-F31FBA97DE35}"/>
                </a:ext>
              </a:extLst>
            </p:cNvPr>
            <p:cNvSpPr>
              <a:spLocks/>
            </p:cNvSpPr>
            <p:nvPr/>
          </p:nvSpPr>
          <p:spPr bwMode="auto">
            <a:xfrm>
              <a:off x="1849920" y="603131"/>
              <a:ext cx="109660" cy="116812"/>
            </a:xfrm>
            <a:custGeom>
              <a:avLst/>
              <a:gdLst>
                <a:gd name="T0" fmla="*/ 38 w 46"/>
                <a:gd name="T1" fmla="*/ 14 h 49"/>
                <a:gd name="T2" fmla="*/ 24 w 46"/>
                <a:gd name="T3" fmla="*/ 7 h 49"/>
                <a:gd name="T4" fmla="*/ 7 w 46"/>
                <a:gd name="T5" fmla="*/ 24 h 49"/>
                <a:gd name="T6" fmla="*/ 24 w 46"/>
                <a:gd name="T7" fmla="*/ 41 h 49"/>
                <a:gd name="T8" fmla="*/ 39 w 46"/>
                <a:gd name="T9" fmla="*/ 33 h 49"/>
                <a:gd name="T10" fmla="*/ 46 w 46"/>
                <a:gd name="T11" fmla="*/ 35 h 49"/>
                <a:gd name="T12" fmla="*/ 24 w 46"/>
                <a:gd name="T13" fmla="*/ 49 h 49"/>
                <a:gd name="T14" fmla="*/ 0 w 46"/>
                <a:gd name="T15" fmla="*/ 24 h 49"/>
                <a:gd name="T16" fmla="*/ 24 w 46"/>
                <a:gd name="T17" fmla="*/ 0 h 49"/>
                <a:gd name="T18" fmla="*/ 45 w 46"/>
                <a:gd name="T19" fmla="*/ 12 h 49"/>
                <a:gd name="T20" fmla="*/ 38 w 46"/>
                <a:gd name="T2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9">
                  <a:moveTo>
                    <a:pt x="38" y="14"/>
                  </a:moveTo>
                  <a:cubicBezTo>
                    <a:pt x="35" y="10"/>
                    <a:pt x="30" y="7"/>
                    <a:pt x="24" y="7"/>
                  </a:cubicBezTo>
                  <a:cubicBezTo>
                    <a:pt x="14" y="7"/>
                    <a:pt x="7" y="14"/>
                    <a:pt x="7" y="24"/>
                  </a:cubicBezTo>
                  <a:cubicBezTo>
                    <a:pt x="7" y="35"/>
                    <a:pt x="15" y="41"/>
                    <a:pt x="24" y="41"/>
                  </a:cubicBezTo>
                  <a:cubicBezTo>
                    <a:pt x="30" y="41"/>
                    <a:pt x="36" y="38"/>
                    <a:pt x="39" y="33"/>
                  </a:cubicBezTo>
                  <a:cubicBezTo>
                    <a:pt x="46" y="35"/>
                    <a:pt x="46" y="35"/>
                    <a:pt x="46" y="35"/>
                  </a:cubicBezTo>
                  <a:cubicBezTo>
                    <a:pt x="42" y="43"/>
                    <a:pt x="34" y="49"/>
                    <a:pt x="24" y="49"/>
                  </a:cubicBezTo>
                  <a:cubicBezTo>
                    <a:pt x="11" y="49"/>
                    <a:pt x="0" y="39"/>
                    <a:pt x="0" y="24"/>
                  </a:cubicBezTo>
                  <a:cubicBezTo>
                    <a:pt x="0" y="10"/>
                    <a:pt x="11" y="0"/>
                    <a:pt x="24" y="0"/>
                  </a:cubicBezTo>
                  <a:cubicBezTo>
                    <a:pt x="33" y="0"/>
                    <a:pt x="41" y="5"/>
                    <a:pt x="45" y="12"/>
                  </a:cubicBezTo>
                  <a:lnTo>
                    <a:pt x="3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4" name="Freeform 61">
              <a:extLst>
                <a:ext uri="{FF2B5EF4-FFF2-40B4-BE49-F238E27FC236}">
                  <a16:creationId xmlns:a16="http://schemas.microsoft.com/office/drawing/2014/main" id="{D647723C-650D-4EC5-8B2F-AFACC0A5D2DB}"/>
                </a:ext>
              </a:extLst>
            </p:cNvPr>
            <p:cNvSpPr>
              <a:spLocks noEditPoints="1"/>
            </p:cNvSpPr>
            <p:nvPr/>
          </p:nvSpPr>
          <p:spPr bwMode="auto">
            <a:xfrm>
              <a:off x="1976268" y="603131"/>
              <a:ext cx="116812" cy="116812"/>
            </a:xfrm>
            <a:custGeom>
              <a:avLst/>
              <a:gdLst>
                <a:gd name="T0" fmla="*/ 24 w 49"/>
                <a:gd name="T1" fmla="*/ 0 h 49"/>
                <a:gd name="T2" fmla="*/ 49 w 49"/>
                <a:gd name="T3" fmla="*/ 24 h 49"/>
                <a:gd name="T4" fmla="*/ 24 w 49"/>
                <a:gd name="T5" fmla="*/ 49 h 49"/>
                <a:gd name="T6" fmla="*/ 0 w 49"/>
                <a:gd name="T7" fmla="*/ 24 h 49"/>
                <a:gd name="T8" fmla="*/ 24 w 49"/>
                <a:gd name="T9" fmla="*/ 0 h 49"/>
                <a:gd name="T10" fmla="*/ 24 w 49"/>
                <a:gd name="T11" fmla="*/ 41 h 49"/>
                <a:gd name="T12" fmla="*/ 41 w 49"/>
                <a:gd name="T13" fmla="*/ 24 h 49"/>
                <a:gd name="T14" fmla="*/ 24 w 49"/>
                <a:gd name="T15" fmla="*/ 7 h 49"/>
                <a:gd name="T16" fmla="*/ 8 w 49"/>
                <a:gd name="T17" fmla="*/ 24 h 49"/>
                <a:gd name="T18" fmla="*/ 24 w 49"/>
                <a:gd name="T1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4" y="0"/>
                  </a:moveTo>
                  <a:cubicBezTo>
                    <a:pt x="38" y="0"/>
                    <a:pt x="49" y="10"/>
                    <a:pt x="49" y="24"/>
                  </a:cubicBezTo>
                  <a:cubicBezTo>
                    <a:pt x="49" y="39"/>
                    <a:pt x="38" y="49"/>
                    <a:pt x="24" y="49"/>
                  </a:cubicBezTo>
                  <a:cubicBezTo>
                    <a:pt x="11" y="49"/>
                    <a:pt x="0" y="39"/>
                    <a:pt x="0" y="24"/>
                  </a:cubicBezTo>
                  <a:cubicBezTo>
                    <a:pt x="0" y="10"/>
                    <a:pt x="11" y="0"/>
                    <a:pt x="24" y="0"/>
                  </a:cubicBezTo>
                  <a:moveTo>
                    <a:pt x="24" y="41"/>
                  </a:moveTo>
                  <a:cubicBezTo>
                    <a:pt x="34" y="41"/>
                    <a:pt x="41" y="35"/>
                    <a:pt x="41" y="24"/>
                  </a:cubicBezTo>
                  <a:cubicBezTo>
                    <a:pt x="41" y="14"/>
                    <a:pt x="34" y="7"/>
                    <a:pt x="24" y="7"/>
                  </a:cubicBezTo>
                  <a:cubicBezTo>
                    <a:pt x="15" y="7"/>
                    <a:pt x="8" y="14"/>
                    <a:pt x="8" y="24"/>
                  </a:cubicBezTo>
                  <a:cubicBezTo>
                    <a:pt x="8" y="35"/>
                    <a:pt x="15" y="41"/>
                    <a:pt x="24"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5" name="Freeform 62">
              <a:extLst>
                <a:ext uri="{FF2B5EF4-FFF2-40B4-BE49-F238E27FC236}">
                  <a16:creationId xmlns:a16="http://schemas.microsoft.com/office/drawing/2014/main" id="{923CE0E1-F259-4717-9FFA-C45C23A17925}"/>
                </a:ext>
              </a:extLst>
            </p:cNvPr>
            <p:cNvSpPr>
              <a:spLocks/>
            </p:cNvSpPr>
            <p:nvPr/>
          </p:nvSpPr>
          <p:spPr bwMode="auto">
            <a:xfrm>
              <a:off x="2116919" y="605515"/>
              <a:ext cx="95357" cy="112044"/>
            </a:xfrm>
            <a:custGeom>
              <a:avLst/>
              <a:gdLst>
                <a:gd name="T0" fmla="*/ 40 w 40"/>
                <a:gd name="T1" fmla="*/ 0 h 47"/>
                <a:gd name="T2" fmla="*/ 40 w 40"/>
                <a:gd name="T3" fmla="*/ 47 h 47"/>
                <a:gd name="T4" fmla="*/ 33 w 40"/>
                <a:gd name="T5" fmla="*/ 47 h 47"/>
                <a:gd name="T6" fmla="*/ 16 w 40"/>
                <a:gd name="T7" fmla="*/ 24 h 47"/>
                <a:gd name="T8" fmla="*/ 8 w 40"/>
                <a:gd name="T9" fmla="*/ 12 h 47"/>
                <a:gd name="T10" fmla="*/ 7 w 40"/>
                <a:gd name="T11" fmla="*/ 12 h 47"/>
                <a:gd name="T12" fmla="*/ 8 w 40"/>
                <a:gd name="T13" fmla="*/ 27 h 47"/>
                <a:gd name="T14" fmla="*/ 8 w 40"/>
                <a:gd name="T15" fmla="*/ 47 h 47"/>
                <a:gd name="T16" fmla="*/ 0 w 40"/>
                <a:gd name="T17" fmla="*/ 47 h 47"/>
                <a:gd name="T18" fmla="*/ 0 w 40"/>
                <a:gd name="T19" fmla="*/ 0 h 47"/>
                <a:gd name="T20" fmla="*/ 7 w 40"/>
                <a:gd name="T21" fmla="*/ 0 h 47"/>
                <a:gd name="T22" fmla="*/ 24 w 40"/>
                <a:gd name="T23" fmla="*/ 23 h 47"/>
                <a:gd name="T24" fmla="*/ 32 w 40"/>
                <a:gd name="T25" fmla="*/ 34 h 47"/>
                <a:gd name="T26" fmla="*/ 32 w 40"/>
                <a:gd name="T27" fmla="*/ 34 h 47"/>
                <a:gd name="T28" fmla="*/ 32 w 40"/>
                <a:gd name="T29" fmla="*/ 20 h 47"/>
                <a:gd name="T30" fmla="*/ 32 w 40"/>
                <a:gd name="T31" fmla="*/ 0 h 47"/>
                <a:gd name="T32" fmla="*/ 40 w 40"/>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47">
                  <a:moveTo>
                    <a:pt x="40" y="0"/>
                  </a:moveTo>
                  <a:cubicBezTo>
                    <a:pt x="40" y="47"/>
                    <a:pt x="40" y="47"/>
                    <a:pt x="40" y="47"/>
                  </a:cubicBezTo>
                  <a:cubicBezTo>
                    <a:pt x="33" y="47"/>
                    <a:pt x="33" y="47"/>
                    <a:pt x="33" y="47"/>
                  </a:cubicBezTo>
                  <a:cubicBezTo>
                    <a:pt x="16" y="24"/>
                    <a:pt x="16" y="24"/>
                    <a:pt x="16" y="24"/>
                  </a:cubicBezTo>
                  <a:cubicBezTo>
                    <a:pt x="12" y="18"/>
                    <a:pt x="8" y="12"/>
                    <a:pt x="8" y="12"/>
                  </a:cubicBezTo>
                  <a:cubicBezTo>
                    <a:pt x="7" y="12"/>
                    <a:pt x="7" y="12"/>
                    <a:pt x="7" y="12"/>
                  </a:cubicBezTo>
                  <a:cubicBezTo>
                    <a:pt x="7" y="12"/>
                    <a:pt x="8" y="19"/>
                    <a:pt x="8" y="27"/>
                  </a:cubicBezTo>
                  <a:cubicBezTo>
                    <a:pt x="8" y="47"/>
                    <a:pt x="8" y="47"/>
                    <a:pt x="8" y="47"/>
                  </a:cubicBezTo>
                  <a:cubicBezTo>
                    <a:pt x="0" y="47"/>
                    <a:pt x="0" y="47"/>
                    <a:pt x="0" y="47"/>
                  </a:cubicBezTo>
                  <a:cubicBezTo>
                    <a:pt x="0" y="0"/>
                    <a:pt x="0" y="0"/>
                    <a:pt x="0" y="0"/>
                  </a:cubicBezTo>
                  <a:cubicBezTo>
                    <a:pt x="7" y="0"/>
                    <a:pt x="7" y="0"/>
                    <a:pt x="7" y="0"/>
                  </a:cubicBezTo>
                  <a:cubicBezTo>
                    <a:pt x="24" y="23"/>
                    <a:pt x="24" y="23"/>
                    <a:pt x="24" y="23"/>
                  </a:cubicBezTo>
                  <a:cubicBezTo>
                    <a:pt x="28" y="28"/>
                    <a:pt x="32" y="34"/>
                    <a:pt x="32" y="34"/>
                  </a:cubicBezTo>
                  <a:cubicBezTo>
                    <a:pt x="32" y="34"/>
                    <a:pt x="32" y="34"/>
                    <a:pt x="32" y="34"/>
                  </a:cubicBezTo>
                  <a:cubicBezTo>
                    <a:pt x="32" y="34"/>
                    <a:pt x="32" y="27"/>
                    <a:pt x="32" y="20"/>
                  </a:cubicBezTo>
                  <a:cubicBezTo>
                    <a:pt x="32" y="0"/>
                    <a:pt x="32" y="0"/>
                    <a:pt x="32" y="0"/>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6" name="Freeform 63">
              <a:extLst>
                <a:ext uri="{FF2B5EF4-FFF2-40B4-BE49-F238E27FC236}">
                  <a16:creationId xmlns:a16="http://schemas.microsoft.com/office/drawing/2014/main" id="{D2DECD2E-8996-42EB-84CA-552A3CAD3BF8}"/>
                </a:ext>
              </a:extLst>
            </p:cNvPr>
            <p:cNvSpPr>
              <a:spLocks/>
            </p:cNvSpPr>
            <p:nvPr/>
          </p:nvSpPr>
          <p:spPr bwMode="auto">
            <a:xfrm>
              <a:off x="2233731" y="605515"/>
              <a:ext cx="90589" cy="112044"/>
            </a:xfrm>
            <a:custGeom>
              <a:avLst/>
              <a:gdLst>
                <a:gd name="T0" fmla="*/ 76 w 76"/>
                <a:gd name="T1" fmla="*/ 0 h 94"/>
                <a:gd name="T2" fmla="*/ 76 w 76"/>
                <a:gd name="T3" fmla="*/ 14 h 94"/>
                <a:gd name="T4" fmla="*/ 46 w 76"/>
                <a:gd name="T5" fmla="*/ 14 h 94"/>
                <a:gd name="T6" fmla="*/ 46 w 76"/>
                <a:gd name="T7" fmla="*/ 94 h 94"/>
                <a:gd name="T8" fmla="*/ 32 w 76"/>
                <a:gd name="T9" fmla="*/ 94 h 94"/>
                <a:gd name="T10" fmla="*/ 32 w 76"/>
                <a:gd name="T11" fmla="*/ 14 h 94"/>
                <a:gd name="T12" fmla="*/ 0 w 76"/>
                <a:gd name="T13" fmla="*/ 14 h 94"/>
                <a:gd name="T14" fmla="*/ 0 w 76"/>
                <a:gd name="T15" fmla="*/ 0 h 94"/>
                <a:gd name="T16" fmla="*/ 76 w 7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4">
                  <a:moveTo>
                    <a:pt x="76" y="0"/>
                  </a:moveTo>
                  <a:lnTo>
                    <a:pt x="76" y="14"/>
                  </a:lnTo>
                  <a:lnTo>
                    <a:pt x="46" y="14"/>
                  </a:lnTo>
                  <a:lnTo>
                    <a:pt x="46" y="94"/>
                  </a:lnTo>
                  <a:lnTo>
                    <a:pt x="32" y="94"/>
                  </a:lnTo>
                  <a:lnTo>
                    <a:pt x="32" y="14"/>
                  </a:lnTo>
                  <a:lnTo>
                    <a:pt x="0" y="14"/>
                  </a:lnTo>
                  <a:lnTo>
                    <a:pt x="0"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7" name="Freeform 64">
              <a:extLst>
                <a:ext uri="{FF2B5EF4-FFF2-40B4-BE49-F238E27FC236}">
                  <a16:creationId xmlns:a16="http://schemas.microsoft.com/office/drawing/2014/main" id="{0C25B4B0-44EF-4513-850C-0B9C1C77F6CE}"/>
                </a:ext>
              </a:extLst>
            </p:cNvPr>
            <p:cNvSpPr>
              <a:spLocks noEditPoints="1"/>
            </p:cNvSpPr>
            <p:nvPr/>
          </p:nvSpPr>
          <p:spPr bwMode="auto">
            <a:xfrm>
              <a:off x="2348159" y="605515"/>
              <a:ext cx="83437" cy="112044"/>
            </a:xfrm>
            <a:custGeom>
              <a:avLst/>
              <a:gdLst>
                <a:gd name="T0" fmla="*/ 26 w 35"/>
                <a:gd name="T1" fmla="*/ 47 h 47"/>
                <a:gd name="T2" fmla="*/ 17 w 35"/>
                <a:gd name="T3" fmla="*/ 30 h 47"/>
                <a:gd name="T4" fmla="*/ 15 w 35"/>
                <a:gd name="T5" fmla="*/ 30 h 47"/>
                <a:gd name="T6" fmla="*/ 7 w 35"/>
                <a:gd name="T7" fmla="*/ 30 h 47"/>
                <a:gd name="T8" fmla="*/ 7 w 35"/>
                <a:gd name="T9" fmla="*/ 47 h 47"/>
                <a:gd name="T10" fmla="*/ 0 w 35"/>
                <a:gd name="T11" fmla="*/ 47 h 47"/>
                <a:gd name="T12" fmla="*/ 0 w 35"/>
                <a:gd name="T13" fmla="*/ 0 h 47"/>
                <a:gd name="T14" fmla="*/ 15 w 35"/>
                <a:gd name="T15" fmla="*/ 0 h 47"/>
                <a:gd name="T16" fmla="*/ 33 w 35"/>
                <a:gd name="T17" fmla="*/ 15 h 47"/>
                <a:gd name="T18" fmla="*/ 24 w 35"/>
                <a:gd name="T19" fmla="*/ 29 h 47"/>
                <a:gd name="T20" fmla="*/ 35 w 35"/>
                <a:gd name="T21" fmla="*/ 47 h 47"/>
                <a:gd name="T22" fmla="*/ 26 w 35"/>
                <a:gd name="T23" fmla="*/ 47 h 47"/>
                <a:gd name="T24" fmla="*/ 16 w 35"/>
                <a:gd name="T25" fmla="*/ 24 h 47"/>
                <a:gd name="T26" fmla="*/ 25 w 35"/>
                <a:gd name="T27" fmla="*/ 15 h 47"/>
                <a:gd name="T28" fmla="*/ 16 w 35"/>
                <a:gd name="T29" fmla="*/ 7 h 47"/>
                <a:gd name="T30" fmla="*/ 7 w 35"/>
                <a:gd name="T31" fmla="*/ 7 h 47"/>
                <a:gd name="T32" fmla="*/ 7 w 35"/>
                <a:gd name="T33" fmla="*/ 24 h 47"/>
                <a:gd name="T34" fmla="*/ 16 w 35"/>
                <a:gd name="T35"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7">
                  <a:moveTo>
                    <a:pt x="26" y="47"/>
                  </a:moveTo>
                  <a:cubicBezTo>
                    <a:pt x="17" y="30"/>
                    <a:pt x="17" y="30"/>
                    <a:pt x="17" y="30"/>
                  </a:cubicBezTo>
                  <a:cubicBezTo>
                    <a:pt x="15" y="30"/>
                    <a:pt x="15" y="30"/>
                    <a:pt x="15" y="30"/>
                  </a:cubicBezTo>
                  <a:cubicBezTo>
                    <a:pt x="7" y="30"/>
                    <a:pt x="7" y="30"/>
                    <a:pt x="7" y="30"/>
                  </a:cubicBezTo>
                  <a:cubicBezTo>
                    <a:pt x="7" y="47"/>
                    <a:pt x="7" y="47"/>
                    <a:pt x="7" y="47"/>
                  </a:cubicBezTo>
                  <a:cubicBezTo>
                    <a:pt x="0" y="47"/>
                    <a:pt x="0" y="47"/>
                    <a:pt x="0" y="47"/>
                  </a:cubicBezTo>
                  <a:cubicBezTo>
                    <a:pt x="0" y="0"/>
                    <a:pt x="0" y="0"/>
                    <a:pt x="0" y="0"/>
                  </a:cubicBezTo>
                  <a:cubicBezTo>
                    <a:pt x="15" y="0"/>
                    <a:pt x="15" y="0"/>
                    <a:pt x="15" y="0"/>
                  </a:cubicBezTo>
                  <a:cubicBezTo>
                    <a:pt x="26" y="0"/>
                    <a:pt x="33" y="6"/>
                    <a:pt x="33" y="15"/>
                  </a:cubicBezTo>
                  <a:cubicBezTo>
                    <a:pt x="33" y="22"/>
                    <a:pt x="30" y="26"/>
                    <a:pt x="24" y="29"/>
                  </a:cubicBezTo>
                  <a:cubicBezTo>
                    <a:pt x="35" y="47"/>
                    <a:pt x="35" y="47"/>
                    <a:pt x="35" y="47"/>
                  </a:cubicBezTo>
                  <a:lnTo>
                    <a:pt x="26" y="47"/>
                  </a:lnTo>
                  <a:close/>
                  <a:moveTo>
                    <a:pt x="16" y="24"/>
                  </a:moveTo>
                  <a:cubicBezTo>
                    <a:pt x="22" y="24"/>
                    <a:pt x="25" y="20"/>
                    <a:pt x="25" y="15"/>
                  </a:cubicBezTo>
                  <a:cubicBezTo>
                    <a:pt x="25" y="10"/>
                    <a:pt x="22" y="7"/>
                    <a:pt x="16" y="7"/>
                  </a:cubicBezTo>
                  <a:cubicBezTo>
                    <a:pt x="7" y="7"/>
                    <a:pt x="7" y="7"/>
                    <a:pt x="7" y="7"/>
                  </a:cubicBezTo>
                  <a:cubicBezTo>
                    <a:pt x="7" y="24"/>
                    <a:pt x="7" y="24"/>
                    <a:pt x="7" y="24"/>
                  </a:cubicBezTo>
                  <a:lnTo>
                    <a:pt x="1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8" name="Freeform 65">
              <a:extLst>
                <a:ext uri="{FF2B5EF4-FFF2-40B4-BE49-F238E27FC236}">
                  <a16:creationId xmlns:a16="http://schemas.microsoft.com/office/drawing/2014/main" id="{D399E519-7ED1-4099-BA93-F175F7F2EA30}"/>
                </a:ext>
              </a:extLst>
            </p:cNvPr>
            <p:cNvSpPr>
              <a:spLocks noEditPoints="1"/>
            </p:cNvSpPr>
            <p:nvPr/>
          </p:nvSpPr>
          <p:spPr bwMode="auto">
            <a:xfrm>
              <a:off x="2445900" y="605515"/>
              <a:ext cx="109660" cy="112044"/>
            </a:xfrm>
            <a:custGeom>
              <a:avLst/>
              <a:gdLst>
                <a:gd name="T0" fmla="*/ 34 w 46"/>
                <a:gd name="T1" fmla="*/ 36 h 47"/>
                <a:gd name="T2" fmla="*/ 12 w 46"/>
                <a:gd name="T3" fmla="*/ 36 h 47"/>
                <a:gd name="T4" fmla="*/ 8 w 46"/>
                <a:gd name="T5" fmla="*/ 47 h 47"/>
                <a:gd name="T6" fmla="*/ 0 w 46"/>
                <a:gd name="T7" fmla="*/ 47 h 47"/>
                <a:gd name="T8" fmla="*/ 20 w 46"/>
                <a:gd name="T9" fmla="*/ 0 h 47"/>
                <a:gd name="T10" fmla="*/ 26 w 46"/>
                <a:gd name="T11" fmla="*/ 0 h 47"/>
                <a:gd name="T12" fmla="*/ 46 w 46"/>
                <a:gd name="T13" fmla="*/ 47 h 47"/>
                <a:gd name="T14" fmla="*/ 38 w 46"/>
                <a:gd name="T15" fmla="*/ 47 h 47"/>
                <a:gd name="T16" fmla="*/ 34 w 46"/>
                <a:gd name="T17" fmla="*/ 36 h 47"/>
                <a:gd name="T18" fmla="*/ 31 w 46"/>
                <a:gd name="T19" fmla="*/ 30 h 47"/>
                <a:gd name="T20" fmla="*/ 25 w 46"/>
                <a:gd name="T21" fmla="*/ 15 h 47"/>
                <a:gd name="T22" fmla="*/ 23 w 46"/>
                <a:gd name="T23" fmla="*/ 9 h 47"/>
                <a:gd name="T24" fmla="*/ 23 w 46"/>
                <a:gd name="T25" fmla="*/ 9 h 47"/>
                <a:gd name="T26" fmla="*/ 21 w 46"/>
                <a:gd name="T27" fmla="*/ 15 h 47"/>
                <a:gd name="T28" fmla="*/ 15 w 46"/>
                <a:gd name="T29" fmla="*/ 30 h 47"/>
                <a:gd name="T30" fmla="*/ 31 w 46"/>
                <a:gd name="T31" fmla="*/ 3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7">
                  <a:moveTo>
                    <a:pt x="34" y="36"/>
                  </a:moveTo>
                  <a:cubicBezTo>
                    <a:pt x="12" y="36"/>
                    <a:pt x="12" y="36"/>
                    <a:pt x="12" y="36"/>
                  </a:cubicBezTo>
                  <a:cubicBezTo>
                    <a:pt x="8" y="47"/>
                    <a:pt x="8" y="47"/>
                    <a:pt x="8" y="47"/>
                  </a:cubicBezTo>
                  <a:cubicBezTo>
                    <a:pt x="0" y="47"/>
                    <a:pt x="0" y="47"/>
                    <a:pt x="0" y="47"/>
                  </a:cubicBezTo>
                  <a:cubicBezTo>
                    <a:pt x="20" y="0"/>
                    <a:pt x="20" y="0"/>
                    <a:pt x="20" y="0"/>
                  </a:cubicBezTo>
                  <a:cubicBezTo>
                    <a:pt x="26" y="0"/>
                    <a:pt x="26" y="0"/>
                    <a:pt x="26" y="0"/>
                  </a:cubicBezTo>
                  <a:cubicBezTo>
                    <a:pt x="46" y="47"/>
                    <a:pt x="46" y="47"/>
                    <a:pt x="46" y="47"/>
                  </a:cubicBezTo>
                  <a:cubicBezTo>
                    <a:pt x="38" y="47"/>
                    <a:pt x="38" y="47"/>
                    <a:pt x="38" y="47"/>
                  </a:cubicBezTo>
                  <a:lnTo>
                    <a:pt x="34" y="36"/>
                  </a:lnTo>
                  <a:close/>
                  <a:moveTo>
                    <a:pt x="31" y="30"/>
                  </a:moveTo>
                  <a:cubicBezTo>
                    <a:pt x="25" y="15"/>
                    <a:pt x="25" y="15"/>
                    <a:pt x="25" y="15"/>
                  </a:cubicBezTo>
                  <a:cubicBezTo>
                    <a:pt x="24" y="13"/>
                    <a:pt x="23" y="9"/>
                    <a:pt x="23" y="9"/>
                  </a:cubicBezTo>
                  <a:cubicBezTo>
                    <a:pt x="23" y="9"/>
                    <a:pt x="23" y="9"/>
                    <a:pt x="23" y="9"/>
                  </a:cubicBezTo>
                  <a:cubicBezTo>
                    <a:pt x="23" y="9"/>
                    <a:pt x="22" y="13"/>
                    <a:pt x="21" y="15"/>
                  </a:cubicBezTo>
                  <a:cubicBezTo>
                    <a:pt x="15" y="30"/>
                    <a:pt x="15" y="30"/>
                    <a:pt x="15" y="30"/>
                  </a:cubicBezTo>
                  <a:lnTo>
                    <a:pt x="3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199" name="Freeform 66">
              <a:extLst>
                <a:ext uri="{FF2B5EF4-FFF2-40B4-BE49-F238E27FC236}">
                  <a16:creationId xmlns:a16="http://schemas.microsoft.com/office/drawing/2014/main" id="{26ED7C33-5EB7-4D36-8C6C-32F599553530}"/>
                </a:ext>
              </a:extLst>
            </p:cNvPr>
            <p:cNvSpPr>
              <a:spLocks/>
            </p:cNvSpPr>
            <p:nvPr/>
          </p:nvSpPr>
          <p:spPr bwMode="auto">
            <a:xfrm>
              <a:off x="2565096" y="603131"/>
              <a:ext cx="109660" cy="116812"/>
            </a:xfrm>
            <a:custGeom>
              <a:avLst/>
              <a:gdLst>
                <a:gd name="T0" fmla="*/ 37 w 46"/>
                <a:gd name="T1" fmla="*/ 14 h 49"/>
                <a:gd name="T2" fmla="*/ 24 w 46"/>
                <a:gd name="T3" fmla="*/ 7 h 49"/>
                <a:gd name="T4" fmla="*/ 7 w 46"/>
                <a:gd name="T5" fmla="*/ 24 h 49"/>
                <a:gd name="T6" fmla="*/ 24 w 46"/>
                <a:gd name="T7" fmla="*/ 41 h 49"/>
                <a:gd name="T8" fmla="*/ 38 w 46"/>
                <a:gd name="T9" fmla="*/ 33 h 49"/>
                <a:gd name="T10" fmla="*/ 46 w 46"/>
                <a:gd name="T11" fmla="*/ 35 h 49"/>
                <a:gd name="T12" fmla="*/ 24 w 46"/>
                <a:gd name="T13" fmla="*/ 49 h 49"/>
                <a:gd name="T14" fmla="*/ 0 w 46"/>
                <a:gd name="T15" fmla="*/ 24 h 49"/>
                <a:gd name="T16" fmla="*/ 24 w 46"/>
                <a:gd name="T17" fmla="*/ 0 h 49"/>
                <a:gd name="T18" fmla="*/ 45 w 46"/>
                <a:gd name="T19" fmla="*/ 12 h 49"/>
                <a:gd name="T20" fmla="*/ 37 w 46"/>
                <a:gd name="T2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9">
                  <a:moveTo>
                    <a:pt x="37" y="14"/>
                  </a:moveTo>
                  <a:cubicBezTo>
                    <a:pt x="35" y="10"/>
                    <a:pt x="29" y="7"/>
                    <a:pt x="24" y="7"/>
                  </a:cubicBezTo>
                  <a:cubicBezTo>
                    <a:pt x="14" y="7"/>
                    <a:pt x="7" y="14"/>
                    <a:pt x="7" y="24"/>
                  </a:cubicBezTo>
                  <a:cubicBezTo>
                    <a:pt x="7" y="35"/>
                    <a:pt x="14" y="41"/>
                    <a:pt x="24" y="41"/>
                  </a:cubicBezTo>
                  <a:cubicBezTo>
                    <a:pt x="30" y="41"/>
                    <a:pt x="36" y="38"/>
                    <a:pt x="38" y="33"/>
                  </a:cubicBezTo>
                  <a:cubicBezTo>
                    <a:pt x="46" y="35"/>
                    <a:pt x="46" y="35"/>
                    <a:pt x="46" y="35"/>
                  </a:cubicBezTo>
                  <a:cubicBezTo>
                    <a:pt x="42" y="43"/>
                    <a:pt x="33" y="49"/>
                    <a:pt x="24" y="49"/>
                  </a:cubicBezTo>
                  <a:cubicBezTo>
                    <a:pt x="10" y="49"/>
                    <a:pt x="0" y="39"/>
                    <a:pt x="0" y="24"/>
                  </a:cubicBezTo>
                  <a:cubicBezTo>
                    <a:pt x="0" y="10"/>
                    <a:pt x="10" y="0"/>
                    <a:pt x="24" y="0"/>
                  </a:cubicBezTo>
                  <a:cubicBezTo>
                    <a:pt x="33" y="0"/>
                    <a:pt x="41" y="5"/>
                    <a:pt x="45" y="12"/>
                  </a:cubicBezTo>
                  <a:lnTo>
                    <a:pt x="3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0" name="Freeform 67">
              <a:extLst>
                <a:ext uri="{FF2B5EF4-FFF2-40B4-BE49-F238E27FC236}">
                  <a16:creationId xmlns:a16="http://schemas.microsoft.com/office/drawing/2014/main" id="{F3853798-8D21-4C08-BB05-3C472671045E}"/>
                </a:ext>
              </a:extLst>
            </p:cNvPr>
            <p:cNvSpPr>
              <a:spLocks/>
            </p:cNvSpPr>
            <p:nvPr/>
          </p:nvSpPr>
          <p:spPr bwMode="auto">
            <a:xfrm>
              <a:off x="2686676" y="605515"/>
              <a:ext cx="90589" cy="112044"/>
            </a:xfrm>
            <a:custGeom>
              <a:avLst/>
              <a:gdLst>
                <a:gd name="T0" fmla="*/ 76 w 76"/>
                <a:gd name="T1" fmla="*/ 0 h 94"/>
                <a:gd name="T2" fmla="*/ 76 w 76"/>
                <a:gd name="T3" fmla="*/ 14 h 94"/>
                <a:gd name="T4" fmla="*/ 46 w 76"/>
                <a:gd name="T5" fmla="*/ 14 h 94"/>
                <a:gd name="T6" fmla="*/ 46 w 76"/>
                <a:gd name="T7" fmla="*/ 94 h 94"/>
                <a:gd name="T8" fmla="*/ 30 w 76"/>
                <a:gd name="T9" fmla="*/ 94 h 94"/>
                <a:gd name="T10" fmla="*/ 30 w 76"/>
                <a:gd name="T11" fmla="*/ 14 h 94"/>
                <a:gd name="T12" fmla="*/ 0 w 76"/>
                <a:gd name="T13" fmla="*/ 14 h 94"/>
                <a:gd name="T14" fmla="*/ 0 w 76"/>
                <a:gd name="T15" fmla="*/ 0 h 94"/>
                <a:gd name="T16" fmla="*/ 76 w 7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4">
                  <a:moveTo>
                    <a:pt x="76" y="0"/>
                  </a:moveTo>
                  <a:lnTo>
                    <a:pt x="76" y="14"/>
                  </a:lnTo>
                  <a:lnTo>
                    <a:pt x="46" y="14"/>
                  </a:lnTo>
                  <a:lnTo>
                    <a:pt x="46" y="94"/>
                  </a:lnTo>
                  <a:lnTo>
                    <a:pt x="30" y="94"/>
                  </a:lnTo>
                  <a:lnTo>
                    <a:pt x="30" y="14"/>
                  </a:lnTo>
                  <a:lnTo>
                    <a:pt x="0" y="14"/>
                  </a:lnTo>
                  <a:lnTo>
                    <a:pt x="0" y="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1" name="Freeform 68">
              <a:extLst>
                <a:ext uri="{FF2B5EF4-FFF2-40B4-BE49-F238E27FC236}">
                  <a16:creationId xmlns:a16="http://schemas.microsoft.com/office/drawing/2014/main" id="{13419BF8-2A44-4997-AF92-9AE57B4D3685}"/>
                </a:ext>
              </a:extLst>
            </p:cNvPr>
            <p:cNvSpPr>
              <a:spLocks/>
            </p:cNvSpPr>
            <p:nvPr/>
          </p:nvSpPr>
          <p:spPr bwMode="auto">
            <a:xfrm>
              <a:off x="1747412" y="116812"/>
              <a:ext cx="45294" cy="66750"/>
            </a:xfrm>
            <a:custGeom>
              <a:avLst/>
              <a:gdLst>
                <a:gd name="T0" fmla="*/ 17 w 19"/>
                <a:gd name="T1" fmla="*/ 13 h 28"/>
                <a:gd name="T2" fmla="*/ 5 w 19"/>
                <a:gd name="T3" fmla="*/ 9 h 28"/>
                <a:gd name="T4" fmla="*/ 8 w 19"/>
                <a:gd name="T5" fmla="*/ 25 h 28"/>
                <a:gd name="T6" fmla="*/ 13 w 19"/>
                <a:gd name="T7" fmla="*/ 26 h 28"/>
                <a:gd name="T8" fmla="*/ 14 w 19"/>
                <a:gd name="T9" fmla="*/ 21 h 28"/>
                <a:gd name="T10" fmla="*/ 17 w 19"/>
                <a:gd name="T11" fmla="*/ 13 h 28"/>
              </a:gdLst>
              <a:ahLst/>
              <a:cxnLst>
                <a:cxn ang="0">
                  <a:pos x="T0" y="T1"/>
                </a:cxn>
                <a:cxn ang="0">
                  <a:pos x="T2" y="T3"/>
                </a:cxn>
                <a:cxn ang="0">
                  <a:pos x="T4" y="T5"/>
                </a:cxn>
                <a:cxn ang="0">
                  <a:pos x="T6" y="T7"/>
                </a:cxn>
                <a:cxn ang="0">
                  <a:pos x="T8" y="T9"/>
                </a:cxn>
                <a:cxn ang="0">
                  <a:pos x="T10" y="T11"/>
                </a:cxn>
              </a:cxnLst>
              <a:rect l="0" t="0" r="r" b="b"/>
              <a:pathLst>
                <a:path w="19" h="28">
                  <a:moveTo>
                    <a:pt x="17" y="13"/>
                  </a:moveTo>
                  <a:cubicBezTo>
                    <a:pt x="17" y="13"/>
                    <a:pt x="12" y="0"/>
                    <a:pt x="5" y="9"/>
                  </a:cubicBezTo>
                  <a:cubicBezTo>
                    <a:pt x="5" y="9"/>
                    <a:pt x="0" y="13"/>
                    <a:pt x="8" y="25"/>
                  </a:cubicBezTo>
                  <a:cubicBezTo>
                    <a:pt x="8" y="25"/>
                    <a:pt x="10" y="28"/>
                    <a:pt x="13" y="26"/>
                  </a:cubicBezTo>
                  <a:cubicBezTo>
                    <a:pt x="13" y="26"/>
                    <a:pt x="16" y="26"/>
                    <a:pt x="14" y="21"/>
                  </a:cubicBezTo>
                  <a:cubicBezTo>
                    <a:pt x="14" y="21"/>
                    <a:pt x="19" y="21"/>
                    <a:pt x="1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2" name="Freeform 69">
              <a:extLst>
                <a:ext uri="{FF2B5EF4-FFF2-40B4-BE49-F238E27FC236}">
                  <a16:creationId xmlns:a16="http://schemas.microsoft.com/office/drawing/2014/main" id="{64A72773-778C-4483-8511-BAAD21539230}"/>
                </a:ext>
              </a:extLst>
            </p:cNvPr>
            <p:cNvSpPr>
              <a:spLocks/>
            </p:cNvSpPr>
            <p:nvPr/>
          </p:nvSpPr>
          <p:spPr bwMode="auto">
            <a:xfrm>
              <a:off x="3187299" y="104892"/>
              <a:ext cx="45294" cy="64366"/>
            </a:xfrm>
            <a:custGeom>
              <a:avLst/>
              <a:gdLst>
                <a:gd name="T0" fmla="*/ 16 w 19"/>
                <a:gd name="T1" fmla="*/ 12 h 27"/>
                <a:gd name="T2" fmla="*/ 4 w 19"/>
                <a:gd name="T3" fmla="*/ 8 h 27"/>
                <a:gd name="T4" fmla="*/ 8 w 19"/>
                <a:gd name="T5" fmla="*/ 24 h 27"/>
                <a:gd name="T6" fmla="*/ 12 w 19"/>
                <a:gd name="T7" fmla="*/ 26 h 27"/>
                <a:gd name="T8" fmla="*/ 14 w 19"/>
                <a:gd name="T9" fmla="*/ 21 h 27"/>
                <a:gd name="T10" fmla="*/ 16 w 19"/>
                <a:gd name="T11" fmla="*/ 12 h 27"/>
              </a:gdLst>
              <a:ahLst/>
              <a:cxnLst>
                <a:cxn ang="0">
                  <a:pos x="T0" y="T1"/>
                </a:cxn>
                <a:cxn ang="0">
                  <a:pos x="T2" y="T3"/>
                </a:cxn>
                <a:cxn ang="0">
                  <a:pos x="T4" y="T5"/>
                </a:cxn>
                <a:cxn ang="0">
                  <a:pos x="T6" y="T7"/>
                </a:cxn>
                <a:cxn ang="0">
                  <a:pos x="T8" y="T9"/>
                </a:cxn>
                <a:cxn ang="0">
                  <a:pos x="T10" y="T11"/>
                </a:cxn>
              </a:cxnLst>
              <a:rect l="0" t="0" r="r" b="b"/>
              <a:pathLst>
                <a:path w="19" h="27">
                  <a:moveTo>
                    <a:pt x="16" y="12"/>
                  </a:moveTo>
                  <a:cubicBezTo>
                    <a:pt x="16" y="12"/>
                    <a:pt x="12" y="0"/>
                    <a:pt x="4" y="8"/>
                  </a:cubicBezTo>
                  <a:cubicBezTo>
                    <a:pt x="4" y="8"/>
                    <a:pt x="0" y="12"/>
                    <a:pt x="8" y="24"/>
                  </a:cubicBezTo>
                  <a:cubicBezTo>
                    <a:pt x="8" y="24"/>
                    <a:pt x="10" y="27"/>
                    <a:pt x="12" y="26"/>
                  </a:cubicBezTo>
                  <a:cubicBezTo>
                    <a:pt x="12" y="26"/>
                    <a:pt x="16" y="25"/>
                    <a:pt x="14" y="21"/>
                  </a:cubicBezTo>
                  <a:cubicBezTo>
                    <a:pt x="14" y="21"/>
                    <a:pt x="19" y="20"/>
                    <a:pt x="16"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3" name="Freeform 70">
              <a:extLst>
                <a:ext uri="{FF2B5EF4-FFF2-40B4-BE49-F238E27FC236}">
                  <a16:creationId xmlns:a16="http://schemas.microsoft.com/office/drawing/2014/main" id="{030363A7-9EE3-4423-8684-90610FA204B5}"/>
                </a:ext>
              </a:extLst>
            </p:cNvPr>
            <p:cNvSpPr>
              <a:spLocks noEditPoints="1"/>
            </p:cNvSpPr>
            <p:nvPr/>
          </p:nvSpPr>
          <p:spPr bwMode="auto">
            <a:xfrm>
              <a:off x="0" y="92972"/>
              <a:ext cx="1022701" cy="488703"/>
            </a:xfrm>
            <a:custGeom>
              <a:avLst/>
              <a:gdLst>
                <a:gd name="T0" fmla="*/ 406 w 429"/>
                <a:gd name="T1" fmla="*/ 144 h 205"/>
                <a:gd name="T2" fmla="*/ 377 w 429"/>
                <a:gd name="T3" fmla="*/ 95 h 205"/>
                <a:gd name="T4" fmla="*/ 429 w 429"/>
                <a:gd name="T5" fmla="*/ 20 h 205"/>
                <a:gd name="T6" fmla="*/ 397 w 429"/>
                <a:gd name="T7" fmla="*/ 31 h 205"/>
                <a:gd name="T8" fmla="*/ 368 w 429"/>
                <a:gd name="T9" fmla="*/ 93 h 205"/>
                <a:gd name="T10" fmla="*/ 275 w 429"/>
                <a:gd name="T11" fmla="*/ 150 h 205"/>
                <a:gd name="T12" fmla="*/ 235 w 429"/>
                <a:gd name="T13" fmla="*/ 134 h 205"/>
                <a:gd name="T14" fmla="*/ 253 w 429"/>
                <a:gd name="T15" fmla="*/ 122 h 205"/>
                <a:gd name="T16" fmla="*/ 259 w 429"/>
                <a:gd name="T17" fmla="*/ 105 h 205"/>
                <a:gd name="T18" fmla="*/ 228 w 429"/>
                <a:gd name="T19" fmla="*/ 123 h 205"/>
                <a:gd name="T20" fmla="*/ 228 w 429"/>
                <a:gd name="T21" fmla="*/ 130 h 205"/>
                <a:gd name="T22" fmla="*/ 183 w 429"/>
                <a:gd name="T23" fmla="*/ 143 h 205"/>
                <a:gd name="T24" fmla="*/ 79 w 429"/>
                <a:gd name="T25" fmla="*/ 102 h 205"/>
                <a:gd name="T26" fmla="*/ 132 w 429"/>
                <a:gd name="T27" fmla="*/ 47 h 205"/>
                <a:gd name="T28" fmla="*/ 121 w 429"/>
                <a:gd name="T29" fmla="*/ 29 h 205"/>
                <a:gd name="T30" fmla="*/ 17 w 429"/>
                <a:gd name="T31" fmla="*/ 143 h 205"/>
                <a:gd name="T32" fmla="*/ 23 w 429"/>
                <a:gd name="T33" fmla="*/ 198 h 205"/>
                <a:gd name="T34" fmla="*/ 64 w 429"/>
                <a:gd name="T35" fmla="*/ 117 h 205"/>
                <a:gd name="T36" fmla="*/ 69 w 429"/>
                <a:gd name="T37" fmla="*/ 108 h 205"/>
                <a:gd name="T38" fmla="*/ 99 w 429"/>
                <a:gd name="T39" fmla="*/ 130 h 205"/>
                <a:gd name="T40" fmla="*/ 227 w 429"/>
                <a:gd name="T41" fmla="*/ 138 h 205"/>
                <a:gd name="T42" fmla="*/ 307 w 429"/>
                <a:gd name="T43" fmla="*/ 145 h 205"/>
                <a:gd name="T44" fmla="*/ 368 w 429"/>
                <a:gd name="T45" fmla="*/ 102 h 205"/>
                <a:gd name="T46" fmla="*/ 379 w 429"/>
                <a:gd name="T47" fmla="*/ 136 h 205"/>
                <a:gd name="T48" fmla="*/ 404 w 429"/>
                <a:gd name="T49" fmla="*/ 150 h 205"/>
                <a:gd name="T50" fmla="*/ 406 w 429"/>
                <a:gd name="T51" fmla="*/ 144 h 205"/>
                <a:gd name="T52" fmla="*/ 380 w 429"/>
                <a:gd name="T53" fmla="*/ 76 h 205"/>
                <a:gd name="T54" fmla="*/ 417 w 429"/>
                <a:gd name="T55" fmla="*/ 23 h 205"/>
                <a:gd name="T56" fmla="*/ 410 w 429"/>
                <a:gd name="T57" fmla="*/ 47 h 205"/>
                <a:gd name="T58" fmla="*/ 378 w 429"/>
                <a:gd name="T59" fmla="*/ 84 h 205"/>
                <a:gd name="T60" fmla="*/ 380 w 429"/>
                <a:gd name="T61" fmla="*/ 76 h 205"/>
                <a:gd name="T62" fmla="*/ 237 w 429"/>
                <a:gd name="T63" fmla="*/ 123 h 205"/>
                <a:gd name="T64" fmla="*/ 253 w 429"/>
                <a:gd name="T65" fmla="*/ 111 h 205"/>
                <a:gd name="T66" fmla="*/ 236 w 429"/>
                <a:gd name="T67" fmla="*/ 125 h 205"/>
                <a:gd name="T68" fmla="*/ 237 w 429"/>
                <a:gd name="T69" fmla="*/ 123 h 205"/>
                <a:gd name="T70" fmla="*/ 69 w 429"/>
                <a:gd name="T71" fmla="*/ 95 h 205"/>
                <a:gd name="T72" fmla="*/ 60 w 429"/>
                <a:gd name="T73" fmla="*/ 88 h 205"/>
                <a:gd name="T74" fmla="*/ 58 w 429"/>
                <a:gd name="T75" fmla="*/ 97 h 205"/>
                <a:gd name="T76" fmla="*/ 57 w 429"/>
                <a:gd name="T77" fmla="*/ 112 h 205"/>
                <a:gd name="T78" fmla="*/ 57 w 429"/>
                <a:gd name="T79" fmla="*/ 112 h 205"/>
                <a:gd name="T80" fmla="*/ 31 w 429"/>
                <a:gd name="T81" fmla="*/ 181 h 205"/>
                <a:gd name="T82" fmla="*/ 22 w 429"/>
                <a:gd name="T83" fmla="*/ 187 h 205"/>
                <a:gd name="T84" fmla="*/ 25 w 429"/>
                <a:gd name="T85" fmla="*/ 149 h 205"/>
                <a:gd name="T86" fmla="*/ 110 w 429"/>
                <a:gd name="T87" fmla="*/ 40 h 205"/>
                <a:gd name="T88" fmla="*/ 122 w 429"/>
                <a:gd name="T89" fmla="*/ 49 h 205"/>
                <a:gd name="T90" fmla="*/ 69 w 429"/>
                <a:gd name="T91" fmla="*/ 9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 h="205">
                  <a:moveTo>
                    <a:pt x="406" y="144"/>
                  </a:moveTo>
                  <a:cubicBezTo>
                    <a:pt x="379" y="136"/>
                    <a:pt x="375" y="112"/>
                    <a:pt x="377" y="95"/>
                  </a:cubicBezTo>
                  <a:cubicBezTo>
                    <a:pt x="424" y="52"/>
                    <a:pt x="429" y="20"/>
                    <a:pt x="429" y="20"/>
                  </a:cubicBezTo>
                  <a:cubicBezTo>
                    <a:pt x="426" y="0"/>
                    <a:pt x="397" y="31"/>
                    <a:pt x="397" y="31"/>
                  </a:cubicBezTo>
                  <a:cubicBezTo>
                    <a:pt x="377" y="56"/>
                    <a:pt x="370" y="77"/>
                    <a:pt x="368" y="93"/>
                  </a:cubicBezTo>
                  <a:cubicBezTo>
                    <a:pt x="318" y="141"/>
                    <a:pt x="275" y="150"/>
                    <a:pt x="275" y="150"/>
                  </a:cubicBezTo>
                  <a:cubicBezTo>
                    <a:pt x="253" y="157"/>
                    <a:pt x="237" y="147"/>
                    <a:pt x="235" y="134"/>
                  </a:cubicBezTo>
                  <a:cubicBezTo>
                    <a:pt x="247" y="128"/>
                    <a:pt x="253" y="122"/>
                    <a:pt x="253" y="122"/>
                  </a:cubicBezTo>
                  <a:cubicBezTo>
                    <a:pt x="267" y="112"/>
                    <a:pt x="259" y="105"/>
                    <a:pt x="259" y="105"/>
                  </a:cubicBezTo>
                  <a:cubicBezTo>
                    <a:pt x="240" y="87"/>
                    <a:pt x="228" y="123"/>
                    <a:pt x="228" y="123"/>
                  </a:cubicBezTo>
                  <a:cubicBezTo>
                    <a:pt x="228" y="126"/>
                    <a:pt x="228" y="128"/>
                    <a:pt x="228" y="130"/>
                  </a:cubicBezTo>
                  <a:cubicBezTo>
                    <a:pt x="204" y="142"/>
                    <a:pt x="183" y="143"/>
                    <a:pt x="183" y="143"/>
                  </a:cubicBezTo>
                  <a:cubicBezTo>
                    <a:pt x="113" y="141"/>
                    <a:pt x="79" y="102"/>
                    <a:pt x="79" y="102"/>
                  </a:cubicBezTo>
                  <a:cubicBezTo>
                    <a:pt x="117" y="82"/>
                    <a:pt x="132" y="47"/>
                    <a:pt x="132" y="47"/>
                  </a:cubicBezTo>
                  <a:cubicBezTo>
                    <a:pt x="138" y="28"/>
                    <a:pt x="121" y="29"/>
                    <a:pt x="121" y="29"/>
                  </a:cubicBezTo>
                  <a:cubicBezTo>
                    <a:pt x="59" y="36"/>
                    <a:pt x="17" y="143"/>
                    <a:pt x="17" y="143"/>
                  </a:cubicBezTo>
                  <a:cubicBezTo>
                    <a:pt x="0" y="191"/>
                    <a:pt x="23" y="198"/>
                    <a:pt x="23" y="198"/>
                  </a:cubicBezTo>
                  <a:cubicBezTo>
                    <a:pt x="42" y="205"/>
                    <a:pt x="64" y="117"/>
                    <a:pt x="64" y="117"/>
                  </a:cubicBezTo>
                  <a:cubicBezTo>
                    <a:pt x="65" y="105"/>
                    <a:pt x="69" y="108"/>
                    <a:pt x="69" y="108"/>
                  </a:cubicBezTo>
                  <a:cubicBezTo>
                    <a:pt x="71" y="113"/>
                    <a:pt x="99" y="130"/>
                    <a:pt x="99" y="130"/>
                  </a:cubicBezTo>
                  <a:cubicBezTo>
                    <a:pt x="157" y="160"/>
                    <a:pt x="202" y="150"/>
                    <a:pt x="227" y="138"/>
                  </a:cubicBezTo>
                  <a:cubicBezTo>
                    <a:pt x="231" y="184"/>
                    <a:pt x="307" y="145"/>
                    <a:pt x="307" y="145"/>
                  </a:cubicBezTo>
                  <a:cubicBezTo>
                    <a:pt x="332" y="130"/>
                    <a:pt x="352" y="116"/>
                    <a:pt x="368" y="102"/>
                  </a:cubicBezTo>
                  <a:cubicBezTo>
                    <a:pt x="369" y="123"/>
                    <a:pt x="379" y="136"/>
                    <a:pt x="379" y="136"/>
                  </a:cubicBezTo>
                  <a:cubicBezTo>
                    <a:pt x="396" y="154"/>
                    <a:pt x="404" y="150"/>
                    <a:pt x="404" y="150"/>
                  </a:cubicBezTo>
                  <a:cubicBezTo>
                    <a:pt x="410" y="146"/>
                    <a:pt x="406" y="144"/>
                    <a:pt x="406" y="144"/>
                  </a:cubicBezTo>
                  <a:moveTo>
                    <a:pt x="380" y="76"/>
                  </a:moveTo>
                  <a:cubicBezTo>
                    <a:pt x="402" y="28"/>
                    <a:pt x="417" y="23"/>
                    <a:pt x="417" y="23"/>
                  </a:cubicBezTo>
                  <a:cubicBezTo>
                    <a:pt x="428" y="19"/>
                    <a:pt x="410" y="47"/>
                    <a:pt x="410" y="47"/>
                  </a:cubicBezTo>
                  <a:cubicBezTo>
                    <a:pt x="399" y="61"/>
                    <a:pt x="389" y="73"/>
                    <a:pt x="378" y="84"/>
                  </a:cubicBezTo>
                  <a:cubicBezTo>
                    <a:pt x="379" y="79"/>
                    <a:pt x="380" y="76"/>
                    <a:pt x="380" y="76"/>
                  </a:cubicBezTo>
                  <a:moveTo>
                    <a:pt x="237" y="123"/>
                  </a:moveTo>
                  <a:cubicBezTo>
                    <a:pt x="246" y="106"/>
                    <a:pt x="253" y="111"/>
                    <a:pt x="253" y="111"/>
                  </a:cubicBezTo>
                  <a:cubicBezTo>
                    <a:pt x="248" y="116"/>
                    <a:pt x="242" y="121"/>
                    <a:pt x="236" y="125"/>
                  </a:cubicBezTo>
                  <a:cubicBezTo>
                    <a:pt x="237" y="124"/>
                    <a:pt x="237" y="123"/>
                    <a:pt x="237" y="123"/>
                  </a:cubicBezTo>
                  <a:moveTo>
                    <a:pt x="69" y="95"/>
                  </a:moveTo>
                  <a:cubicBezTo>
                    <a:pt x="69" y="95"/>
                    <a:pt x="72" y="79"/>
                    <a:pt x="60" y="88"/>
                  </a:cubicBezTo>
                  <a:cubicBezTo>
                    <a:pt x="60" y="88"/>
                    <a:pt x="54" y="91"/>
                    <a:pt x="58" y="97"/>
                  </a:cubicBezTo>
                  <a:cubicBezTo>
                    <a:pt x="58" y="97"/>
                    <a:pt x="48" y="97"/>
                    <a:pt x="57" y="112"/>
                  </a:cubicBezTo>
                  <a:cubicBezTo>
                    <a:pt x="57" y="112"/>
                    <a:pt x="57" y="112"/>
                    <a:pt x="57" y="112"/>
                  </a:cubicBezTo>
                  <a:cubicBezTo>
                    <a:pt x="57" y="112"/>
                    <a:pt x="45" y="156"/>
                    <a:pt x="31" y="181"/>
                  </a:cubicBezTo>
                  <a:cubicBezTo>
                    <a:pt x="31" y="181"/>
                    <a:pt x="25" y="194"/>
                    <a:pt x="22" y="187"/>
                  </a:cubicBezTo>
                  <a:cubicBezTo>
                    <a:pt x="22" y="187"/>
                    <a:pt x="17" y="177"/>
                    <a:pt x="25" y="149"/>
                  </a:cubicBezTo>
                  <a:cubicBezTo>
                    <a:pt x="25" y="149"/>
                    <a:pt x="51" y="59"/>
                    <a:pt x="110" y="40"/>
                  </a:cubicBezTo>
                  <a:cubicBezTo>
                    <a:pt x="110" y="40"/>
                    <a:pt x="133" y="31"/>
                    <a:pt x="122" y="49"/>
                  </a:cubicBezTo>
                  <a:cubicBezTo>
                    <a:pt x="122" y="49"/>
                    <a:pt x="95" y="93"/>
                    <a:pt x="69" y="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4" name="Freeform 71">
              <a:extLst>
                <a:ext uri="{FF2B5EF4-FFF2-40B4-BE49-F238E27FC236}">
                  <a16:creationId xmlns:a16="http://schemas.microsoft.com/office/drawing/2014/main" id="{5BD935B0-FB58-44A8-A511-D92D43A0DF1D}"/>
                </a:ext>
              </a:extLst>
            </p:cNvPr>
            <p:cNvSpPr>
              <a:spLocks noEditPoints="1"/>
            </p:cNvSpPr>
            <p:nvPr/>
          </p:nvSpPr>
          <p:spPr bwMode="auto">
            <a:xfrm>
              <a:off x="989326" y="128731"/>
              <a:ext cx="1399360" cy="407650"/>
            </a:xfrm>
            <a:custGeom>
              <a:avLst/>
              <a:gdLst>
                <a:gd name="T0" fmla="*/ 518 w 587"/>
                <a:gd name="T1" fmla="*/ 69 h 171"/>
                <a:gd name="T2" fmla="*/ 511 w 587"/>
                <a:gd name="T3" fmla="*/ 62 h 171"/>
                <a:gd name="T4" fmla="*/ 432 w 587"/>
                <a:gd name="T5" fmla="*/ 47 h 171"/>
                <a:gd name="T6" fmla="*/ 407 w 587"/>
                <a:gd name="T7" fmla="*/ 45 h 171"/>
                <a:gd name="T8" fmla="*/ 395 w 587"/>
                <a:gd name="T9" fmla="*/ 52 h 171"/>
                <a:gd name="T10" fmla="*/ 407 w 587"/>
                <a:gd name="T11" fmla="*/ 57 h 171"/>
                <a:gd name="T12" fmla="*/ 441 w 587"/>
                <a:gd name="T13" fmla="*/ 71 h 171"/>
                <a:gd name="T14" fmla="*/ 407 w 587"/>
                <a:gd name="T15" fmla="*/ 89 h 171"/>
                <a:gd name="T16" fmla="*/ 380 w 587"/>
                <a:gd name="T17" fmla="*/ 79 h 171"/>
                <a:gd name="T18" fmla="*/ 381 w 587"/>
                <a:gd name="T19" fmla="*/ 69 h 171"/>
                <a:gd name="T20" fmla="*/ 377 w 587"/>
                <a:gd name="T21" fmla="*/ 63 h 171"/>
                <a:gd name="T22" fmla="*/ 370 w 587"/>
                <a:gd name="T23" fmla="*/ 67 h 171"/>
                <a:gd name="T24" fmla="*/ 297 w 587"/>
                <a:gd name="T25" fmla="*/ 89 h 171"/>
                <a:gd name="T26" fmla="*/ 289 w 587"/>
                <a:gd name="T27" fmla="*/ 61 h 171"/>
                <a:gd name="T28" fmla="*/ 290 w 587"/>
                <a:gd name="T29" fmla="*/ 46 h 171"/>
                <a:gd name="T30" fmla="*/ 285 w 587"/>
                <a:gd name="T31" fmla="*/ 53 h 171"/>
                <a:gd name="T32" fmla="*/ 201 w 587"/>
                <a:gd name="T33" fmla="*/ 107 h 171"/>
                <a:gd name="T34" fmla="*/ 199 w 587"/>
                <a:gd name="T35" fmla="*/ 66 h 171"/>
                <a:gd name="T36" fmla="*/ 232 w 587"/>
                <a:gd name="T37" fmla="*/ 31 h 171"/>
                <a:gd name="T38" fmla="*/ 279 w 587"/>
                <a:gd name="T39" fmla="*/ 6 h 171"/>
                <a:gd name="T40" fmla="*/ 281 w 587"/>
                <a:gd name="T41" fmla="*/ 2 h 171"/>
                <a:gd name="T42" fmla="*/ 281 w 587"/>
                <a:gd name="T43" fmla="*/ 2 h 171"/>
                <a:gd name="T44" fmla="*/ 272 w 587"/>
                <a:gd name="T45" fmla="*/ 2 h 171"/>
                <a:gd name="T46" fmla="*/ 233 w 587"/>
                <a:gd name="T47" fmla="*/ 21 h 171"/>
                <a:gd name="T48" fmla="*/ 227 w 587"/>
                <a:gd name="T49" fmla="*/ 9 h 171"/>
                <a:gd name="T50" fmla="*/ 195 w 587"/>
                <a:gd name="T51" fmla="*/ 55 h 171"/>
                <a:gd name="T52" fmla="*/ 100 w 587"/>
                <a:gd name="T53" fmla="*/ 116 h 171"/>
                <a:gd name="T54" fmla="*/ 88 w 587"/>
                <a:gd name="T55" fmla="*/ 83 h 171"/>
                <a:gd name="T56" fmla="*/ 83 w 587"/>
                <a:gd name="T57" fmla="*/ 79 h 171"/>
                <a:gd name="T58" fmla="*/ 73 w 587"/>
                <a:gd name="T59" fmla="*/ 86 h 171"/>
                <a:gd name="T60" fmla="*/ 58 w 587"/>
                <a:gd name="T61" fmla="*/ 101 h 171"/>
                <a:gd name="T62" fmla="*/ 62 w 587"/>
                <a:gd name="T63" fmla="*/ 65 h 171"/>
                <a:gd name="T64" fmla="*/ 17 w 587"/>
                <a:gd name="T65" fmla="*/ 87 h 171"/>
                <a:gd name="T66" fmla="*/ 14 w 587"/>
                <a:gd name="T67" fmla="*/ 123 h 171"/>
                <a:gd name="T68" fmla="*/ 79 w 587"/>
                <a:gd name="T69" fmla="*/ 91 h 171"/>
                <a:gd name="T70" fmla="*/ 81 w 587"/>
                <a:gd name="T71" fmla="*/ 90 h 171"/>
                <a:gd name="T72" fmla="*/ 119 w 587"/>
                <a:gd name="T73" fmla="*/ 122 h 171"/>
                <a:gd name="T74" fmla="*/ 184 w 587"/>
                <a:gd name="T75" fmla="*/ 77 h 171"/>
                <a:gd name="T76" fmla="*/ 277 w 587"/>
                <a:gd name="T77" fmla="*/ 72 h 171"/>
                <a:gd name="T78" fmla="*/ 332 w 587"/>
                <a:gd name="T79" fmla="*/ 97 h 171"/>
                <a:gd name="T80" fmla="*/ 371 w 587"/>
                <a:gd name="T81" fmla="*/ 78 h 171"/>
                <a:gd name="T82" fmla="*/ 412 w 587"/>
                <a:gd name="T83" fmla="*/ 99 h 171"/>
                <a:gd name="T84" fmla="*/ 446 w 587"/>
                <a:gd name="T85" fmla="*/ 80 h 171"/>
                <a:gd name="T86" fmla="*/ 437 w 587"/>
                <a:gd name="T87" fmla="*/ 56 h 171"/>
                <a:gd name="T88" fmla="*/ 506 w 587"/>
                <a:gd name="T89" fmla="*/ 77 h 171"/>
                <a:gd name="T90" fmla="*/ 502 w 587"/>
                <a:gd name="T91" fmla="*/ 98 h 171"/>
                <a:gd name="T92" fmla="*/ 519 w 587"/>
                <a:gd name="T93" fmla="*/ 77 h 171"/>
                <a:gd name="T94" fmla="*/ 564 w 587"/>
                <a:gd name="T95" fmla="*/ 59 h 171"/>
                <a:gd name="T96" fmla="*/ 560 w 587"/>
                <a:gd name="T97" fmla="*/ 84 h 171"/>
                <a:gd name="T98" fmla="*/ 556 w 587"/>
                <a:gd name="T99" fmla="*/ 98 h 171"/>
                <a:gd name="T100" fmla="*/ 573 w 587"/>
                <a:gd name="T101" fmla="*/ 51 h 171"/>
                <a:gd name="T102" fmla="*/ 518 w 587"/>
                <a:gd name="T103" fmla="*/ 69 h 171"/>
                <a:gd name="T104" fmla="*/ 20 w 587"/>
                <a:gd name="T105" fmla="*/ 105 h 171"/>
                <a:gd name="T106" fmla="*/ 45 w 587"/>
                <a:gd name="T107" fmla="*/ 73 h 171"/>
                <a:gd name="T108" fmla="*/ 49 w 587"/>
                <a:gd name="T109" fmla="*/ 105 h 171"/>
                <a:gd name="T110" fmla="*/ 20 w 587"/>
                <a:gd name="T111" fmla="*/ 10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7" h="171">
                  <a:moveTo>
                    <a:pt x="518" y="69"/>
                  </a:moveTo>
                  <a:cubicBezTo>
                    <a:pt x="518" y="69"/>
                    <a:pt x="516" y="71"/>
                    <a:pt x="511" y="62"/>
                  </a:cubicBezTo>
                  <a:cubicBezTo>
                    <a:pt x="511" y="62"/>
                    <a:pt x="500" y="42"/>
                    <a:pt x="432" y="47"/>
                  </a:cubicBezTo>
                  <a:cubicBezTo>
                    <a:pt x="432" y="47"/>
                    <a:pt x="418" y="47"/>
                    <a:pt x="407" y="45"/>
                  </a:cubicBezTo>
                  <a:cubicBezTo>
                    <a:pt x="407" y="45"/>
                    <a:pt x="396" y="43"/>
                    <a:pt x="395" y="52"/>
                  </a:cubicBezTo>
                  <a:cubicBezTo>
                    <a:pt x="395" y="52"/>
                    <a:pt x="394" y="57"/>
                    <a:pt x="407" y="57"/>
                  </a:cubicBezTo>
                  <a:cubicBezTo>
                    <a:pt x="407" y="57"/>
                    <a:pt x="440" y="52"/>
                    <a:pt x="441" y="71"/>
                  </a:cubicBezTo>
                  <a:cubicBezTo>
                    <a:pt x="441" y="71"/>
                    <a:pt x="441" y="87"/>
                    <a:pt x="407" y="89"/>
                  </a:cubicBezTo>
                  <a:cubicBezTo>
                    <a:pt x="407" y="89"/>
                    <a:pt x="385" y="90"/>
                    <a:pt x="380" y="79"/>
                  </a:cubicBezTo>
                  <a:cubicBezTo>
                    <a:pt x="380" y="79"/>
                    <a:pt x="379" y="77"/>
                    <a:pt x="381" y="69"/>
                  </a:cubicBezTo>
                  <a:cubicBezTo>
                    <a:pt x="381" y="69"/>
                    <a:pt x="383" y="63"/>
                    <a:pt x="377" y="63"/>
                  </a:cubicBezTo>
                  <a:cubicBezTo>
                    <a:pt x="377" y="63"/>
                    <a:pt x="373" y="60"/>
                    <a:pt x="370" y="67"/>
                  </a:cubicBezTo>
                  <a:cubicBezTo>
                    <a:pt x="370" y="67"/>
                    <a:pt x="330" y="99"/>
                    <a:pt x="297" y="89"/>
                  </a:cubicBezTo>
                  <a:cubicBezTo>
                    <a:pt x="297" y="89"/>
                    <a:pt x="281" y="84"/>
                    <a:pt x="289" y="61"/>
                  </a:cubicBezTo>
                  <a:cubicBezTo>
                    <a:pt x="289" y="61"/>
                    <a:pt x="298" y="46"/>
                    <a:pt x="290" y="46"/>
                  </a:cubicBezTo>
                  <a:cubicBezTo>
                    <a:pt x="290" y="46"/>
                    <a:pt x="286" y="45"/>
                    <a:pt x="285" y="53"/>
                  </a:cubicBezTo>
                  <a:cubicBezTo>
                    <a:pt x="285" y="53"/>
                    <a:pt x="243" y="106"/>
                    <a:pt x="201" y="107"/>
                  </a:cubicBezTo>
                  <a:cubicBezTo>
                    <a:pt x="201" y="107"/>
                    <a:pt x="177" y="110"/>
                    <a:pt x="199" y="66"/>
                  </a:cubicBezTo>
                  <a:cubicBezTo>
                    <a:pt x="199" y="66"/>
                    <a:pt x="212" y="43"/>
                    <a:pt x="232" y="31"/>
                  </a:cubicBezTo>
                  <a:cubicBezTo>
                    <a:pt x="232" y="31"/>
                    <a:pt x="278" y="7"/>
                    <a:pt x="279" y="6"/>
                  </a:cubicBezTo>
                  <a:cubicBezTo>
                    <a:pt x="280" y="5"/>
                    <a:pt x="283" y="4"/>
                    <a:pt x="281" y="2"/>
                  </a:cubicBezTo>
                  <a:cubicBezTo>
                    <a:pt x="281" y="2"/>
                    <a:pt x="281" y="2"/>
                    <a:pt x="281" y="2"/>
                  </a:cubicBezTo>
                  <a:cubicBezTo>
                    <a:pt x="281" y="2"/>
                    <a:pt x="277" y="0"/>
                    <a:pt x="272" y="2"/>
                  </a:cubicBezTo>
                  <a:cubicBezTo>
                    <a:pt x="233" y="21"/>
                    <a:pt x="233" y="21"/>
                    <a:pt x="233" y="21"/>
                  </a:cubicBezTo>
                  <a:cubicBezTo>
                    <a:pt x="233" y="21"/>
                    <a:pt x="238" y="4"/>
                    <a:pt x="227" y="9"/>
                  </a:cubicBezTo>
                  <a:cubicBezTo>
                    <a:pt x="227" y="9"/>
                    <a:pt x="212" y="22"/>
                    <a:pt x="195" y="55"/>
                  </a:cubicBezTo>
                  <a:cubicBezTo>
                    <a:pt x="195" y="55"/>
                    <a:pt x="131" y="120"/>
                    <a:pt x="100" y="116"/>
                  </a:cubicBezTo>
                  <a:cubicBezTo>
                    <a:pt x="100" y="116"/>
                    <a:pt x="80" y="117"/>
                    <a:pt x="88" y="83"/>
                  </a:cubicBezTo>
                  <a:cubicBezTo>
                    <a:pt x="88" y="83"/>
                    <a:pt x="89" y="80"/>
                    <a:pt x="83" y="79"/>
                  </a:cubicBezTo>
                  <a:cubicBezTo>
                    <a:pt x="83" y="79"/>
                    <a:pt x="79" y="77"/>
                    <a:pt x="73" y="86"/>
                  </a:cubicBezTo>
                  <a:cubicBezTo>
                    <a:pt x="73" y="86"/>
                    <a:pt x="69" y="94"/>
                    <a:pt x="58" y="101"/>
                  </a:cubicBezTo>
                  <a:cubicBezTo>
                    <a:pt x="58" y="101"/>
                    <a:pt x="77" y="79"/>
                    <a:pt x="62" y="65"/>
                  </a:cubicBezTo>
                  <a:cubicBezTo>
                    <a:pt x="62" y="65"/>
                    <a:pt x="44" y="49"/>
                    <a:pt x="17" y="87"/>
                  </a:cubicBezTo>
                  <a:cubicBezTo>
                    <a:pt x="17" y="87"/>
                    <a:pt x="0" y="113"/>
                    <a:pt x="14" y="123"/>
                  </a:cubicBezTo>
                  <a:cubicBezTo>
                    <a:pt x="14" y="123"/>
                    <a:pt x="29" y="136"/>
                    <a:pt x="79" y="91"/>
                  </a:cubicBezTo>
                  <a:cubicBezTo>
                    <a:pt x="81" y="90"/>
                    <a:pt x="81" y="90"/>
                    <a:pt x="81" y="90"/>
                  </a:cubicBezTo>
                  <a:cubicBezTo>
                    <a:pt x="81" y="90"/>
                    <a:pt x="66" y="139"/>
                    <a:pt x="119" y="122"/>
                  </a:cubicBezTo>
                  <a:cubicBezTo>
                    <a:pt x="119" y="122"/>
                    <a:pt x="152" y="109"/>
                    <a:pt x="184" y="77"/>
                  </a:cubicBezTo>
                  <a:cubicBezTo>
                    <a:pt x="184" y="77"/>
                    <a:pt x="157" y="171"/>
                    <a:pt x="277" y="72"/>
                  </a:cubicBezTo>
                  <a:cubicBezTo>
                    <a:pt x="277" y="72"/>
                    <a:pt x="270" y="111"/>
                    <a:pt x="332" y="97"/>
                  </a:cubicBezTo>
                  <a:cubicBezTo>
                    <a:pt x="332" y="97"/>
                    <a:pt x="355" y="90"/>
                    <a:pt x="371" y="78"/>
                  </a:cubicBezTo>
                  <a:cubicBezTo>
                    <a:pt x="371" y="78"/>
                    <a:pt x="372" y="101"/>
                    <a:pt x="412" y="99"/>
                  </a:cubicBezTo>
                  <a:cubicBezTo>
                    <a:pt x="412" y="99"/>
                    <a:pt x="435" y="99"/>
                    <a:pt x="446" y="80"/>
                  </a:cubicBezTo>
                  <a:cubicBezTo>
                    <a:pt x="446" y="80"/>
                    <a:pt x="454" y="64"/>
                    <a:pt x="437" y="56"/>
                  </a:cubicBezTo>
                  <a:cubicBezTo>
                    <a:pt x="437" y="56"/>
                    <a:pt x="515" y="54"/>
                    <a:pt x="506" y="77"/>
                  </a:cubicBezTo>
                  <a:cubicBezTo>
                    <a:pt x="506" y="77"/>
                    <a:pt x="490" y="100"/>
                    <a:pt x="502" y="98"/>
                  </a:cubicBezTo>
                  <a:cubicBezTo>
                    <a:pt x="502" y="98"/>
                    <a:pt x="508" y="98"/>
                    <a:pt x="519" y="77"/>
                  </a:cubicBezTo>
                  <a:cubicBezTo>
                    <a:pt x="519" y="77"/>
                    <a:pt x="545" y="46"/>
                    <a:pt x="564" y="59"/>
                  </a:cubicBezTo>
                  <a:cubicBezTo>
                    <a:pt x="564" y="59"/>
                    <a:pt x="572" y="67"/>
                    <a:pt x="560" y="84"/>
                  </a:cubicBezTo>
                  <a:cubicBezTo>
                    <a:pt x="560" y="84"/>
                    <a:pt x="547" y="103"/>
                    <a:pt x="556" y="98"/>
                  </a:cubicBezTo>
                  <a:cubicBezTo>
                    <a:pt x="556" y="98"/>
                    <a:pt x="587" y="67"/>
                    <a:pt x="573" y="51"/>
                  </a:cubicBezTo>
                  <a:cubicBezTo>
                    <a:pt x="573" y="51"/>
                    <a:pt x="558" y="32"/>
                    <a:pt x="518" y="69"/>
                  </a:cubicBezTo>
                  <a:moveTo>
                    <a:pt x="20" y="105"/>
                  </a:moveTo>
                  <a:cubicBezTo>
                    <a:pt x="20" y="105"/>
                    <a:pt x="18" y="88"/>
                    <a:pt x="45" y="73"/>
                  </a:cubicBezTo>
                  <a:cubicBezTo>
                    <a:pt x="45" y="73"/>
                    <a:pt x="77" y="60"/>
                    <a:pt x="49" y="105"/>
                  </a:cubicBezTo>
                  <a:cubicBezTo>
                    <a:pt x="49" y="105"/>
                    <a:pt x="22" y="125"/>
                    <a:pt x="20" y="10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5" name="Freeform 72">
              <a:extLst>
                <a:ext uri="{FF2B5EF4-FFF2-40B4-BE49-F238E27FC236}">
                  <a16:creationId xmlns:a16="http://schemas.microsoft.com/office/drawing/2014/main" id="{6C307577-5C86-4CF5-8C4A-4BAB1AE8446D}"/>
                </a:ext>
              </a:extLst>
            </p:cNvPr>
            <p:cNvSpPr>
              <a:spLocks noEditPoints="1"/>
            </p:cNvSpPr>
            <p:nvPr/>
          </p:nvSpPr>
          <p:spPr bwMode="auto">
            <a:xfrm>
              <a:off x="2383918" y="0"/>
              <a:ext cx="1304003" cy="796229"/>
            </a:xfrm>
            <a:custGeom>
              <a:avLst/>
              <a:gdLst>
                <a:gd name="T0" fmla="*/ 530 w 547"/>
                <a:gd name="T1" fmla="*/ 96 h 334"/>
                <a:gd name="T2" fmla="*/ 435 w 547"/>
                <a:gd name="T3" fmla="*/ 85 h 334"/>
                <a:gd name="T4" fmla="*/ 425 w 547"/>
                <a:gd name="T5" fmla="*/ 88 h 334"/>
                <a:gd name="T6" fmla="*/ 359 w 547"/>
                <a:gd name="T7" fmla="*/ 121 h 334"/>
                <a:gd name="T8" fmla="*/ 333 w 547"/>
                <a:gd name="T9" fmla="*/ 102 h 334"/>
                <a:gd name="T10" fmla="*/ 324 w 547"/>
                <a:gd name="T11" fmla="*/ 99 h 334"/>
                <a:gd name="T12" fmla="*/ 298 w 547"/>
                <a:gd name="T13" fmla="*/ 118 h 334"/>
                <a:gd name="T14" fmla="*/ 245 w 547"/>
                <a:gd name="T15" fmla="*/ 113 h 334"/>
                <a:gd name="T16" fmla="*/ 237 w 547"/>
                <a:gd name="T17" fmla="*/ 94 h 334"/>
                <a:gd name="T18" fmla="*/ 195 w 547"/>
                <a:gd name="T19" fmla="*/ 120 h 334"/>
                <a:gd name="T20" fmla="*/ 183 w 547"/>
                <a:gd name="T21" fmla="*/ 135 h 334"/>
                <a:gd name="T22" fmla="*/ 218 w 547"/>
                <a:gd name="T23" fmla="*/ 68 h 334"/>
                <a:gd name="T24" fmla="*/ 233 w 547"/>
                <a:gd name="T25" fmla="*/ 12 h 334"/>
                <a:gd name="T26" fmla="*/ 223 w 547"/>
                <a:gd name="T27" fmla="*/ 16 h 334"/>
                <a:gd name="T28" fmla="*/ 214 w 547"/>
                <a:gd name="T29" fmla="*/ 46 h 334"/>
                <a:gd name="T30" fmla="*/ 194 w 547"/>
                <a:gd name="T31" fmla="*/ 86 h 334"/>
                <a:gd name="T32" fmla="*/ 97 w 547"/>
                <a:gd name="T33" fmla="*/ 124 h 334"/>
                <a:gd name="T34" fmla="*/ 99 w 547"/>
                <a:gd name="T35" fmla="*/ 96 h 334"/>
                <a:gd name="T36" fmla="*/ 73 w 547"/>
                <a:gd name="T37" fmla="*/ 72 h 334"/>
                <a:gd name="T38" fmla="*/ 10 w 547"/>
                <a:gd name="T39" fmla="*/ 129 h 334"/>
                <a:gd name="T40" fmla="*/ 15 w 547"/>
                <a:gd name="T41" fmla="*/ 152 h 334"/>
                <a:gd name="T42" fmla="*/ 17 w 547"/>
                <a:gd name="T43" fmla="*/ 144 h 334"/>
                <a:gd name="T44" fmla="*/ 34 w 547"/>
                <a:gd name="T45" fmla="*/ 110 h 334"/>
                <a:gd name="T46" fmla="*/ 81 w 547"/>
                <a:gd name="T47" fmla="*/ 83 h 334"/>
                <a:gd name="T48" fmla="*/ 88 w 547"/>
                <a:gd name="T49" fmla="*/ 114 h 334"/>
                <a:gd name="T50" fmla="*/ 87 w 547"/>
                <a:gd name="T51" fmla="*/ 124 h 334"/>
                <a:gd name="T52" fmla="*/ 75 w 547"/>
                <a:gd name="T53" fmla="*/ 121 h 334"/>
                <a:gd name="T54" fmla="*/ 67 w 547"/>
                <a:gd name="T55" fmla="*/ 117 h 334"/>
                <a:gd name="T56" fmla="*/ 65 w 547"/>
                <a:gd name="T57" fmla="*/ 150 h 334"/>
                <a:gd name="T58" fmla="*/ 89 w 547"/>
                <a:gd name="T59" fmla="*/ 146 h 334"/>
                <a:gd name="T60" fmla="*/ 94 w 547"/>
                <a:gd name="T61" fmla="*/ 135 h 334"/>
                <a:gd name="T62" fmla="*/ 186 w 547"/>
                <a:gd name="T63" fmla="*/ 103 h 334"/>
                <a:gd name="T64" fmla="*/ 177 w 547"/>
                <a:gd name="T65" fmla="*/ 126 h 334"/>
                <a:gd name="T66" fmla="*/ 166 w 547"/>
                <a:gd name="T67" fmla="*/ 154 h 334"/>
                <a:gd name="T68" fmla="*/ 180 w 547"/>
                <a:gd name="T69" fmla="*/ 149 h 334"/>
                <a:gd name="T70" fmla="*/ 230 w 547"/>
                <a:gd name="T71" fmla="*/ 100 h 334"/>
                <a:gd name="T72" fmla="*/ 233 w 547"/>
                <a:gd name="T73" fmla="*/ 109 h 334"/>
                <a:gd name="T74" fmla="*/ 321 w 547"/>
                <a:gd name="T75" fmla="*/ 111 h 334"/>
                <a:gd name="T76" fmla="*/ 393 w 547"/>
                <a:gd name="T77" fmla="*/ 117 h 334"/>
                <a:gd name="T78" fmla="*/ 323 w 547"/>
                <a:gd name="T79" fmla="*/ 285 h 334"/>
                <a:gd name="T80" fmla="*/ 333 w 547"/>
                <a:gd name="T81" fmla="*/ 321 h 334"/>
                <a:gd name="T82" fmla="*/ 391 w 547"/>
                <a:gd name="T83" fmla="*/ 235 h 334"/>
                <a:gd name="T84" fmla="*/ 424 w 547"/>
                <a:gd name="T85" fmla="*/ 121 h 334"/>
                <a:gd name="T86" fmla="*/ 432 w 547"/>
                <a:gd name="T87" fmla="*/ 100 h 334"/>
                <a:gd name="T88" fmla="*/ 435 w 547"/>
                <a:gd name="T89" fmla="*/ 96 h 334"/>
                <a:gd name="T90" fmla="*/ 438 w 547"/>
                <a:gd name="T91" fmla="*/ 94 h 334"/>
                <a:gd name="T92" fmla="*/ 510 w 547"/>
                <a:gd name="T93" fmla="*/ 92 h 334"/>
                <a:gd name="T94" fmla="*/ 524 w 547"/>
                <a:gd name="T95" fmla="*/ 134 h 334"/>
                <a:gd name="T96" fmla="*/ 461 w 547"/>
                <a:gd name="T97" fmla="*/ 149 h 334"/>
                <a:gd name="T98" fmla="*/ 448 w 547"/>
                <a:gd name="T99" fmla="*/ 146 h 334"/>
                <a:gd name="T100" fmla="*/ 494 w 547"/>
                <a:gd name="T101" fmla="*/ 160 h 334"/>
                <a:gd name="T102" fmla="*/ 534 w 547"/>
                <a:gd name="T103" fmla="*/ 137 h 334"/>
                <a:gd name="T104" fmla="*/ 530 w 547"/>
                <a:gd name="T105" fmla="*/ 96 h 334"/>
                <a:gd name="T106" fmla="*/ 74 w 547"/>
                <a:gd name="T107" fmla="*/ 145 h 334"/>
                <a:gd name="T108" fmla="*/ 68 w 547"/>
                <a:gd name="T109" fmla="*/ 130 h 334"/>
                <a:gd name="T110" fmla="*/ 85 w 547"/>
                <a:gd name="T111" fmla="*/ 135 h 334"/>
                <a:gd name="T112" fmla="*/ 74 w 547"/>
                <a:gd name="T113" fmla="*/ 145 h 334"/>
                <a:gd name="T114" fmla="*/ 373 w 547"/>
                <a:gd name="T115" fmla="*/ 259 h 334"/>
                <a:gd name="T116" fmla="*/ 345 w 547"/>
                <a:gd name="T117" fmla="*/ 310 h 334"/>
                <a:gd name="T118" fmla="*/ 343 w 547"/>
                <a:gd name="T119" fmla="*/ 234 h 334"/>
                <a:gd name="T120" fmla="*/ 417 w 547"/>
                <a:gd name="T121" fmla="*/ 109 h 334"/>
                <a:gd name="T122" fmla="*/ 373 w 547"/>
                <a:gd name="T123" fmla="*/ 25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334">
                  <a:moveTo>
                    <a:pt x="530" y="96"/>
                  </a:moveTo>
                  <a:cubicBezTo>
                    <a:pt x="492" y="54"/>
                    <a:pt x="435" y="85"/>
                    <a:pt x="435" y="85"/>
                  </a:cubicBezTo>
                  <a:cubicBezTo>
                    <a:pt x="427" y="83"/>
                    <a:pt x="425" y="88"/>
                    <a:pt x="425" y="88"/>
                  </a:cubicBezTo>
                  <a:cubicBezTo>
                    <a:pt x="393" y="114"/>
                    <a:pt x="359" y="121"/>
                    <a:pt x="359" y="121"/>
                  </a:cubicBezTo>
                  <a:cubicBezTo>
                    <a:pt x="328" y="127"/>
                    <a:pt x="333" y="102"/>
                    <a:pt x="333" y="102"/>
                  </a:cubicBezTo>
                  <a:cubicBezTo>
                    <a:pt x="333" y="89"/>
                    <a:pt x="324" y="99"/>
                    <a:pt x="324" y="99"/>
                  </a:cubicBezTo>
                  <a:cubicBezTo>
                    <a:pt x="318" y="107"/>
                    <a:pt x="298" y="118"/>
                    <a:pt x="298" y="118"/>
                  </a:cubicBezTo>
                  <a:cubicBezTo>
                    <a:pt x="257" y="139"/>
                    <a:pt x="245" y="113"/>
                    <a:pt x="245" y="113"/>
                  </a:cubicBezTo>
                  <a:cubicBezTo>
                    <a:pt x="237" y="94"/>
                    <a:pt x="237" y="94"/>
                    <a:pt x="237" y="94"/>
                  </a:cubicBezTo>
                  <a:cubicBezTo>
                    <a:pt x="228" y="71"/>
                    <a:pt x="195" y="120"/>
                    <a:pt x="195" y="120"/>
                  </a:cubicBezTo>
                  <a:cubicBezTo>
                    <a:pt x="185" y="137"/>
                    <a:pt x="183" y="135"/>
                    <a:pt x="183" y="135"/>
                  </a:cubicBezTo>
                  <a:cubicBezTo>
                    <a:pt x="190" y="110"/>
                    <a:pt x="218" y="68"/>
                    <a:pt x="218" y="68"/>
                  </a:cubicBezTo>
                  <a:cubicBezTo>
                    <a:pt x="239" y="31"/>
                    <a:pt x="233" y="12"/>
                    <a:pt x="233" y="12"/>
                  </a:cubicBezTo>
                  <a:cubicBezTo>
                    <a:pt x="228" y="0"/>
                    <a:pt x="223" y="16"/>
                    <a:pt x="223" y="16"/>
                  </a:cubicBezTo>
                  <a:cubicBezTo>
                    <a:pt x="221" y="29"/>
                    <a:pt x="214" y="46"/>
                    <a:pt x="214" y="46"/>
                  </a:cubicBezTo>
                  <a:cubicBezTo>
                    <a:pt x="204" y="73"/>
                    <a:pt x="194" y="86"/>
                    <a:pt x="194" y="86"/>
                  </a:cubicBezTo>
                  <a:cubicBezTo>
                    <a:pt x="147" y="117"/>
                    <a:pt x="116" y="124"/>
                    <a:pt x="97" y="124"/>
                  </a:cubicBezTo>
                  <a:cubicBezTo>
                    <a:pt x="100" y="109"/>
                    <a:pt x="99" y="96"/>
                    <a:pt x="99" y="96"/>
                  </a:cubicBezTo>
                  <a:cubicBezTo>
                    <a:pt x="96" y="67"/>
                    <a:pt x="73" y="72"/>
                    <a:pt x="73" y="72"/>
                  </a:cubicBezTo>
                  <a:cubicBezTo>
                    <a:pt x="35" y="77"/>
                    <a:pt x="10" y="129"/>
                    <a:pt x="10" y="129"/>
                  </a:cubicBezTo>
                  <a:cubicBezTo>
                    <a:pt x="0" y="154"/>
                    <a:pt x="15" y="152"/>
                    <a:pt x="15" y="152"/>
                  </a:cubicBezTo>
                  <a:cubicBezTo>
                    <a:pt x="25" y="149"/>
                    <a:pt x="17" y="144"/>
                    <a:pt x="17" y="144"/>
                  </a:cubicBezTo>
                  <a:cubicBezTo>
                    <a:pt x="17" y="130"/>
                    <a:pt x="34" y="110"/>
                    <a:pt x="34" y="110"/>
                  </a:cubicBezTo>
                  <a:cubicBezTo>
                    <a:pt x="72" y="70"/>
                    <a:pt x="81" y="83"/>
                    <a:pt x="81" y="83"/>
                  </a:cubicBezTo>
                  <a:cubicBezTo>
                    <a:pt x="80" y="83"/>
                    <a:pt x="92" y="89"/>
                    <a:pt x="88" y="114"/>
                  </a:cubicBezTo>
                  <a:cubicBezTo>
                    <a:pt x="88" y="118"/>
                    <a:pt x="87" y="121"/>
                    <a:pt x="87" y="124"/>
                  </a:cubicBezTo>
                  <a:cubicBezTo>
                    <a:pt x="79" y="123"/>
                    <a:pt x="75" y="121"/>
                    <a:pt x="75" y="121"/>
                  </a:cubicBezTo>
                  <a:cubicBezTo>
                    <a:pt x="69" y="115"/>
                    <a:pt x="67" y="117"/>
                    <a:pt x="67" y="117"/>
                  </a:cubicBezTo>
                  <a:cubicBezTo>
                    <a:pt x="50" y="123"/>
                    <a:pt x="65" y="150"/>
                    <a:pt x="65" y="150"/>
                  </a:cubicBezTo>
                  <a:cubicBezTo>
                    <a:pt x="77" y="167"/>
                    <a:pt x="89" y="146"/>
                    <a:pt x="89" y="146"/>
                  </a:cubicBezTo>
                  <a:cubicBezTo>
                    <a:pt x="91" y="142"/>
                    <a:pt x="93" y="139"/>
                    <a:pt x="94" y="135"/>
                  </a:cubicBezTo>
                  <a:cubicBezTo>
                    <a:pt x="135" y="134"/>
                    <a:pt x="186" y="103"/>
                    <a:pt x="186" y="103"/>
                  </a:cubicBezTo>
                  <a:cubicBezTo>
                    <a:pt x="185" y="112"/>
                    <a:pt x="177" y="126"/>
                    <a:pt x="177" y="126"/>
                  </a:cubicBezTo>
                  <a:cubicBezTo>
                    <a:pt x="161" y="155"/>
                    <a:pt x="166" y="154"/>
                    <a:pt x="166" y="154"/>
                  </a:cubicBezTo>
                  <a:cubicBezTo>
                    <a:pt x="171" y="165"/>
                    <a:pt x="180" y="149"/>
                    <a:pt x="180" y="149"/>
                  </a:cubicBezTo>
                  <a:cubicBezTo>
                    <a:pt x="230" y="82"/>
                    <a:pt x="230" y="100"/>
                    <a:pt x="230" y="100"/>
                  </a:cubicBezTo>
                  <a:cubicBezTo>
                    <a:pt x="233" y="109"/>
                    <a:pt x="233" y="109"/>
                    <a:pt x="233" y="109"/>
                  </a:cubicBezTo>
                  <a:cubicBezTo>
                    <a:pt x="257" y="165"/>
                    <a:pt x="321" y="111"/>
                    <a:pt x="321" y="111"/>
                  </a:cubicBezTo>
                  <a:cubicBezTo>
                    <a:pt x="337" y="152"/>
                    <a:pt x="393" y="117"/>
                    <a:pt x="393" y="117"/>
                  </a:cubicBezTo>
                  <a:cubicBezTo>
                    <a:pt x="332" y="198"/>
                    <a:pt x="323" y="285"/>
                    <a:pt x="323" y="285"/>
                  </a:cubicBezTo>
                  <a:cubicBezTo>
                    <a:pt x="319" y="317"/>
                    <a:pt x="333" y="321"/>
                    <a:pt x="333" y="321"/>
                  </a:cubicBezTo>
                  <a:cubicBezTo>
                    <a:pt x="368" y="334"/>
                    <a:pt x="391" y="235"/>
                    <a:pt x="391" y="235"/>
                  </a:cubicBezTo>
                  <a:cubicBezTo>
                    <a:pt x="424" y="121"/>
                    <a:pt x="424" y="121"/>
                    <a:pt x="424" y="121"/>
                  </a:cubicBezTo>
                  <a:cubicBezTo>
                    <a:pt x="429" y="100"/>
                    <a:pt x="432" y="100"/>
                    <a:pt x="432" y="100"/>
                  </a:cubicBezTo>
                  <a:cubicBezTo>
                    <a:pt x="434" y="97"/>
                    <a:pt x="435" y="96"/>
                    <a:pt x="435" y="96"/>
                  </a:cubicBezTo>
                  <a:cubicBezTo>
                    <a:pt x="437" y="94"/>
                    <a:pt x="438" y="94"/>
                    <a:pt x="438" y="94"/>
                  </a:cubicBezTo>
                  <a:cubicBezTo>
                    <a:pt x="485" y="70"/>
                    <a:pt x="510" y="92"/>
                    <a:pt x="510" y="92"/>
                  </a:cubicBezTo>
                  <a:cubicBezTo>
                    <a:pt x="540" y="114"/>
                    <a:pt x="524" y="134"/>
                    <a:pt x="524" y="134"/>
                  </a:cubicBezTo>
                  <a:cubicBezTo>
                    <a:pt x="496" y="163"/>
                    <a:pt x="461" y="149"/>
                    <a:pt x="461" y="149"/>
                  </a:cubicBezTo>
                  <a:cubicBezTo>
                    <a:pt x="447" y="142"/>
                    <a:pt x="448" y="146"/>
                    <a:pt x="448" y="146"/>
                  </a:cubicBezTo>
                  <a:cubicBezTo>
                    <a:pt x="467" y="163"/>
                    <a:pt x="494" y="160"/>
                    <a:pt x="494" y="160"/>
                  </a:cubicBezTo>
                  <a:cubicBezTo>
                    <a:pt x="518" y="158"/>
                    <a:pt x="534" y="137"/>
                    <a:pt x="534" y="137"/>
                  </a:cubicBezTo>
                  <a:cubicBezTo>
                    <a:pt x="547" y="117"/>
                    <a:pt x="530" y="96"/>
                    <a:pt x="530" y="96"/>
                  </a:cubicBezTo>
                  <a:moveTo>
                    <a:pt x="74" y="145"/>
                  </a:moveTo>
                  <a:cubicBezTo>
                    <a:pt x="70" y="142"/>
                    <a:pt x="68" y="130"/>
                    <a:pt x="68" y="130"/>
                  </a:cubicBezTo>
                  <a:cubicBezTo>
                    <a:pt x="73" y="133"/>
                    <a:pt x="79" y="134"/>
                    <a:pt x="85" y="135"/>
                  </a:cubicBezTo>
                  <a:cubicBezTo>
                    <a:pt x="80" y="154"/>
                    <a:pt x="74" y="145"/>
                    <a:pt x="74" y="145"/>
                  </a:cubicBezTo>
                  <a:moveTo>
                    <a:pt x="373" y="259"/>
                  </a:moveTo>
                  <a:cubicBezTo>
                    <a:pt x="359" y="304"/>
                    <a:pt x="345" y="310"/>
                    <a:pt x="345" y="310"/>
                  </a:cubicBezTo>
                  <a:cubicBezTo>
                    <a:pt x="317" y="318"/>
                    <a:pt x="343" y="234"/>
                    <a:pt x="343" y="234"/>
                  </a:cubicBezTo>
                  <a:cubicBezTo>
                    <a:pt x="372" y="140"/>
                    <a:pt x="417" y="109"/>
                    <a:pt x="417" y="109"/>
                  </a:cubicBezTo>
                  <a:cubicBezTo>
                    <a:pt x="421" y="107"/>
                    <a:pt x="373" y="259"/>
                    <a:pt x="373" y="25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6" name="Freeform 73">
              <a:extLst>
                <a:ext uri="{FF2B5EF4-FFF2-40B4-BE49-F238E27FC236}">
                  <a16:creationId xmlns:a16="http://schemas.microsoft.com/office/drawing/2014/main" id="{264717CD-0734-41B4-9F3A-EB08D5920577}"/>
                </a:ext>
              </a:extLst>
            </p:cNvPr>
            <p:cNvSpPr>
              <a:spLocks/>
            </p:cNvSpPr>
            <p:nvPr/>
          </p:nvSpPr>
          <p:spPr bwMode="auto">
            <a:xfrm>
              <a:off x="383810" y="426721"/>
              <a:ext cx="2784417" cy="123964"/>
            </a:xfrm>
            <a:custGeom>
              <a:avLst/>
              <a:gdLst>
                <a:gd name="T0" fmla="*/ 0 w 1168"/>
                <a:gd name="T1" fmla="*/ 46 h 52"/>
                <a:gd name="T2" fmla="*/ 607 w 1168"/>
                <a:gd name="T3" fmla="*/ 14 h 52"/>
                <a:gd name="T4" fmla="*/ 1168 w 1168"/>
                <a:gd name="T5" fmla="*/ 32 h 52"/>
                <a:gd name="T6" fmla="*/ 1164 w 1168"/>
                <a:gd name="T7" fmla="*/ 40 h 52"/>
                <a:gd name="T8" fmla="*/ 756 w 1168"/>
                <a:gd name="T9" fmla="*/ 18 h 52"/>
                <a:gd name="T10" fmla="*/ 12 w 1168"/>
                <a:gd name="T11" fmla="*/ 52 h 52"/>
                <a:gd name="T12" fmla="*/ 0 w 1168"/>
                <a:gd name="T13" fmla="*/ 46 h 52"/>
              </a:gdLst>
              <a:ahLst/>
              <a:cxnLst>
                <a:cxn ang="0">
                  <a:pos x="T0" y="T1"/>
                </a:cxn>
                <a:cxn ang="0">
                  <a:pos x="T2" y="T3"/>
                </a:cxn>
                <a:cxn ang="0">
                  <a:pos x="T4" y="T5"/>
                </a:cxn>
                <a:cxn ang="0">
                  <a:pos x="T6" y="T7"/>
                </a:cxn>
                <a:cxn ang="0">
                  <a:pos x="T8" y="T9"/>
                </a:cxn>
                <a:cxn ang="0">
                  <a:pos x="T10" y="T11"/>
                </a:cxn>
                <a:cxn ang="0">
                  <a:pos x="T12" y="T13"/>
                </a:cxn>
              </a:cxnLst>
              <a:rect l="0" t="0" r="r" b="b"/>
              <a:pathLst>
                <a:path w="1168" h="52">
                  <a:moveTo>
                    <a:pt x="0" y="46"/>
                  </a:moveTo>
                  <a:cubicBezTo>
                    <a:pt x="0" y="46"/>
                    <a:pt x="417" y="14"/>
                    <a:pt x="607" y="14"/>
                  </a:cubicBezTo>
                  <a:cubicBezTo>
                    <a:pt x="607" y="14"/>
                    <a:pt x="1089" y="0"/>
                    <a:pt x="1168" y="32"/>
                  </a:cubicBezTo>
                  <a:cubicBezTo>
                    <a:pt x="1164" y="40"/>
                    <a:pt x="1164" y="40"/>
                    <a:pt x="1164" y="40"/>
                  </a:cubicBezTo>
                  <a:cubicBezTo>
                    <a:pt x="1164" y="40"/>
                    <a:pt x="1059" y="16"/>
                    <a:pt x="756" y="18"/>
                  </a:cubicBezTo>
                  <a:cubicBezTo>
                    <a:pt x="756" y="18"/>
                    <a:pt x="183" y="28"/>
                    <a:pt x="12" y="52"/>
                  </a:cubicBez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7" name="Freeform 74">
              <a:extLst>
                <a:ext uri="{FF2B5EF4-FFF2-40B4-BE49-F238E27FC236}">
                  <a16:creationId xmlns:a16="http://schemas.microsoft.com/office/drawing/2014/main" id="{CBBB37B3-6D9F-43DF-A441-21ECA3C5D2B7}"/>
                </a:ext>
              </a:extLst>
            </p:cNvPr>
            <p:cNvSpPr>
              <a:spLocks/>
            </p:cNvSpPr>
            <p:nvPr/>
          </p:nvSpPr>
          <p:spPr bwMode="auto">
            <a:xfrm>
              <a:off x="3587797" y="61981"/>
              <a:ext cx="57214" cy="69134"/>
            </a:xfrm>
            <a:custGeom>
              <a:avLst/>
              <a:gdLst>
                <a:gd name="T0" fmla="*/ 48 w 48"/>
                <a:gd name="T1" fmla="*/ 0 h 58"/>
                <a:gd name="T2" fmla="*/ 48 w 48"/>
                <a:gd name="T3" fmla="*/ 8 h 58"/>
                <a:gd name="T4" fmla="*/ 28 w 48"/>
                <a:gd name="T5" fmla="*/ 8 h 58"/>
                <a:gd name="T6" fmla="*/ 28 w 48"/>
                <a:gd name="T7" fmla="*/ 58 h 58"/>
                <a:gd name="T8" fmla="*/ 20 w 48"/>
                <a:gd name="T9" fmla="*/ 58 h 58"/>
                <a:gd name="T10" fmla="*/ 20 w 48"/>
                <a:gd name="T11" fmla="*/ 8 h 58"/>
                <a:gd name="T12" fmla="*/ 0 w 48"/>
                <a:gd name="T13" fmla="*/ 8 h 58"/>
                <a:gd name="T14" fmla="*/ 0 w 48"/>
                <a:gd name="T15" fmla="*/ 0 h 58"/>
                <a:gd name="T16" fmla="*/ 48 w 48"/>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8">
                  <a:moveTo>
                    <a:pt x="48" y="0"/>
                  </a:moveTo>
                  <a:lnTo>
                    <a:pt x="48" y="8"/>
                  </a:lnTo>
                  <a:lnTo>
                    <a:pt x="28" y="8"/>
                  </a:lnTo>
                  <a:lnTo>
                    <a:pt x="28" y="58"/>
                  </a:lnTo>
                  <a:lnTo>
                    <a:pt x="20" y="58"/>
                  </a:lnTo>
                  <a:lnTo>
                    <a:pt x="20" y="8"/>
                  </a:lnTo>
                  <a:lnTo>
                    <a:pt x="0" y="8"/>
                  </a:lnTo>
                  <a:lnTo>
                    <a:pt x="0" y="0"/>
                  </a:ln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sp>
          <p:nvSpPr>
            <p:cNvPr id="208" name="Freeform 75">
              <a:extLst>
                <a:ext uri="{FF2B5EF4-FFF2-40B4-BE49-F238E27FC236}">
                  <a16:creationId xmlns:a16="http://schemas.microsoft.com/office/drawing/2014/main" id="{EB564F91-B2B2-49F2-B326-2EB41BDAFC6A}"/>
                </a:ext>
              </a:extLst>
            </p:cNvPr>
            <p:cNvSpPr>
              <a:spLocks/>
            </p:cNvSpPr>
            <p:nvPr/>
          </p:nvSpPr>
          <p:spPr bwMode="auto">
            <a:xfrm>
              <a:off x="3652163" y="61981"/>
              <a:ext cx="66750" cy="69134"/>
            </a:xfrm>
            <a:custGeom>
              <a:avLst/>
              <a:gdLst>
                <a:gd name="T0" fmla="*/ 28 w 28"/>
                <a:gd name="T1" fmla="*/ 0 h 29"/>
                <a:gd name="T2" fmla="*/ 28 w 28"/>
                <a:gd name="T3" fmla="*/ 29 h 29"/>
                <a:gd name="T4" fmla="*/ 24 w 28"/>
                <a:gd name="T5" fmla="*/ 29 h 29"/>
                <a:gd name="T6" fmla="*/ 24 w 28"/>
                <a:gd name="T7" fmla="*/ 18 h 29"/>
                <a:gd name="T8" fmla="*/ 24 w 28"/>
                <a:gd name="T9" fmla="*/ 7 h 29"/>
                <a:gd name="T10" fmla="*/ 24 w 28"/>
                <a:gd name="T11" fmla="*/ 7 h 29"/>
                <a:gd name="T12" fmla="*/ 21 w 28"/>
                <a:gd name="T13" fmla="*/ 12 h 29"/>
                <a:gd name="T14" fmla="*/ 16 w 28"/>
                <a:gd name="T15" fmla="*/ 22 h 29"/>
                <a:gd name="T16" fmla="*/ 13 w 28"/>
                <a:gd name="T17" fmla="*/ 22 h 29"/>
                <a:gd name="T18" fmla="*/ 7 w 28"/>
                <a:gd name="T19" fmla="*/ 12 h 29"/>
                <a:gd name="T20" fmla="*/ 5 w 28"/>
                <a:gd name="T21" fmla="*/ 7 h 29"/>
                <a:gd name="T22" fmla="*/ 5 w 28"/>
                <a:gd name="T23" fmla="*/ 7 h 29"/>
                <a:gd name="T24" fmla="*/ 5 w 28"/>
                <a:gd name="T25" fmla="*/ 18 h 29"/>
                <a:gd name="T26" fmla="*/ 5 w 28"/>
                <a:gd name="T27" fmla="*/ 29 h 29"/>
                <a:gd name="T28" fmla="*/ 0 w 28"/>
                <a:gd name="T29" fmla="*/ 29 h 29"/>
                <a:gd name="T30" fmla="*/ 0 w 28"/>
                <a:gd name="T31" fmla="*/ 0 h 29"/>
                <a:gd name="T32" fmla="*/ 5 w 28"/>
                <a:gd name="T33" fmla="*/ 0 h 29"/>
                <a:gd name="T34" fmla="*/ 11 w 28"/>
                <a:gd name="T35" fmla="*/ 11 h 29"/>
                <a:gd name="T36" fmla="*/ 14 w 28"/>
                <a:gd name="T37" fmla="*/ 16 h 29"/>
                <a:gd name="T38" fmla="*/ 14 w 28"/>
                <a:gd name="T39" fmla="*/ 16 h 29"/>
                <a:gd name="T40" fmla="*/ 17 w 28"/>
                <a:gd name="T41" fmla="*/ 11 h 29"/>
                <a:gd name="T42" fmla="*/ 24 w 28"/>
                <a:gd name="T43" fmla="*/ 0 h 29"/>
                <a:gd name="T44" fmla="*/ 28 w 28"/>
                <a:gd name="T4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9">
                  <a:moveTo>
                    <a:pt x="28" y="0"/>
                  </a:moveTo>
                  <a:cubicBezTo>
                    <a:pt x="28" y="29"/>
                    <a:pt x="28" y="29"/>
                    <a:pt x="28" y="29"/>
                  </a:cubicBezTo>
                  <a:cubicBezTo>
                    <a:pt x="24" y="29"/>
                    <a:pt x="24" y="29"/>
                    <a:pt x="24" y="29"/>
                  </a:cubicBezTo>
                  <a:cubicBezTo>
                    <a:pt x="24" y="18"/>
                    <a:pt x="24" y="18"/>
                    <a:pt x="24" y="18"/>
                  </a:cubicBezTo>
                  <a:cubicBezTo>
                    <a:pt x="24" y="12"/>
                    <a:pt x="24" y="7"/>
                    <a:pt x="24" y="7"/>
                  </a:cubicBezTo>
                  <a:cubicBezTo>
                    <a:pt x="24" y="7"/>
                    <a:pt x="24" y="7"/>
                    <a:pt x="24" y="7"/>
                  </a:cubicBezTo>
                  <a:cubicBezTo>
                    <a:pt x="24" y="7"/>
                    <a:pt x="22" y="10"/>
                    <a:pt x="21" y="12"/>
                  </a:cubicBezTo>
                  <a:cubicBezTo>
                    <a:pt x="16" y="22"/>
                    <a:pt x="16" y="22"/>
                    <a:pt x="16" y="22"/>
                  </a:cubicBezTo>
                  <a:cubicBezTo>
                    <a:pt x="13" y="22"/>
                    <a:pt x="13" y="22"/>
                    <a:pt x="13" y="22"/>
                  </a:cubicBezTo>
                  <a:cubicBezTo>
                    <a:pt x="7" y="12"/>
                    <a:pt x="7" y="12"/>
                    <a:pt x="7" y="12"/>
                  </a:cubicBezTo>
                  <a:cubicBezTo>
                    <a:pt x="7" y="10"/>
                    <a:pt x="5" y="7"/>
                    <a:pt x="5" y="7"/>
                  </a:cubicBezTo>
                  <a:cubicBezTo>
                    <a:pt x="5" y="7"/>
                    <a:pt x="5" y="7"/>
                    <a:pt x="5" y="7"/>
                  </a:cubicBezTo>
                  <a:cubicBezTo>
                    <a:pt x="5" y="7"/>
                    <a:pt x="5" y="12"/>
                    <a:pt x="5" y="18"/>
                  </a:cubicBezTo>
                  <a:cubicBezTo>
                    <a:pt x="5" y="29"/>
                    <a:pt x="5" y="29"/>
                    <a:pt x="5" y="29"/>
                  </a:cubicBezTo>
                  <a:cubicBezTo>
                    <a:pt x="0" y="29"/>
                    <a:pt x="0" y="29"/>
                    <a:pt x="0" y="29"/>
                  </a:cubicBezTo>
                  <a:cubicBezTo>
                    <a:pt x="0" y="0"/>
                    <a:pt x="0" y="0"/>
                    <a:pt x="0" y="0"/>
                  </a:cubicBezTo>
                  <a:cubicBezTo>
                    <a:pt x="5" y="0"/>
                    <a:pt x="5" y="0"/>
                    <a:pt x="5" y="0"/>
                  </a:cubicBezTo>
                  <a:cubicBezTo>
                    <a:pt x="11" y="11"/>
                    <a:pt x="11" y="11"/>
                    <a:pt x="11" y="11"/>
                  </a:cubicBezTo>
                  <a:cubicBezTo>
                    <a:pt x="14" y="15"/>
                    <a:pt x="14" y="16"/>
                    <a:pt x="14" y="16"/>
                  </a:cubicBezTo>
                  <a:cubicBezTo>
                    <a:pt x="14" y="16"/>
                    <a:pt x="14" y="16"/>
                    <a:pt x="14" y="16"/>
                  </a:cubicBezTo>
                  <a:cubicBezTo>
                    <a:pt x="14" y="16"/>
                    <a:pt x="15" y="15"/>
                    <a:pt x="17" y="11"/>
                  </a:cubicBezTo>
                  <a:cubicBezTo>
                    <a:pt x="24" y="0"/>
                    <a:pt x="24" y="0"/>
                    <a:pt x="24"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BIZ UDPゴシック" panose="020B0400000000000000" pitchFamily="50" charset="-128"/>
                <a:ea typeface="BIZ UDPゴシック" panose="020B0400000000000000" pitchFamily="50" charset="-128"/>
              </a:endParaRPr>
            </a:p>
          </p:txBody>
        </p:sp>
      </p:grpSp>
      <p:grpSp>
        <p:nvGrpSpPr>
          <p:cNvPr id="128" name="Group 127">
            <a:extLst>
              <a:ext uri="{FF2B5EF4-FFF2-40B4-BE49-F238E27FC236}">
                <a16:creationId xmlns:a16="http://schemas.microsoft.com/office/drawing/2014/main" id="{A8CEAF83-A584-C747-BC5E-76DC4BF313B7}"/>
              </a:ext>
            </a:extLst>
          </p:cNvPr>
          <p:cNvGrpSpPr/>
          <p:nvPr/>
        </p:nvGrpSpPr>
        <p:grpSpPr>
          <a:xfrm>
            <a:off x="429632" y="5582570"/>
            <a:ext cx="339198" cy="339198"/>
            <a:chOff x="4571200" y="4197222"/>
            <a:chExt cx="150598" cy="150598"/>
          </a:xfrm>
        </p:grpSpPr>
        <p:sp>
          <p:nvSpPr>
            <p:cNvPr id="129" name="Oval 30">
              <a:extLst>
                <a:ext uri="{FF2B5EF4-FFF2-40B4-BE49-F238E27FC236}">
                  <a16:creationId xmlns:a16="http://schemas.microsoft.com/office/drawing/2014/main" id="{EC5884ED-C025-EA42-B612-0DA9D9AB27D0}"/>
                </a:ext>
              </a:extLst>
            </p:cNvPr>
            <p:cNvSpPr>
              <a:spLocks noChangeArrowheads="1"/>
            </p:cNvSpPr>
            <p:nvPr/>
          </p:nvSpPr>
          <p:spPr bwMode="auto">
            <a:xfrm>
              <a:off x="4571200" y="4197222"/>
              <a:ext cx="150598" cy="150598"/>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130" name="Oval 30">
              <a:extLst>
                <a:ext uri="{FF2B5EF4-FFF2-40B4-BE49-F238E27FC236}">
                  <a16:creationId xmlns:a16="http://schemas.microsoft.com/office/drawing/2014/main" id="{7021E7C9-84F6-4141-9B93-5BABA8631F68}"/>
                </a:ext>
              </a:extLst>
            </p:cNvPr>
            <p:cNvSpPr>
              <a:spLocks noChangeArrowheads="1"/>
            </p:cNvSpPr>
            <p:nvPr/>
          </p:nvSpPr>
          <p:spPr bwMode="auto">
            <a:xfrm>
              <a:off x="4596074" y="4222096"/>
              <a:ext cx="100849" cy="100849"/>
            </a:xfrm>
            <a:prstGeom prst="ellipse">
              <a:avLst/>
            </a:prstGeom>
            <a:solidFill>
              <a:srgbClr val="0560B3"/>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grpSp>
      <p:pic>
        <p:nvPicPr>
          <p:cNvPr id="6" name="Picture 5">
            <a:extLst>
              <a:ext uri="{FF2B5EF4-FFF2-40B4-BE49-F238E27FC236}">
                <a16:creationId xmlns:a16="http://schemas.microsoft.com/office/drawing/2014/main" id="{741EC3C1-3092-8746-AFD7-A30AE7D666C2}"/>
              </a:ext>
            </a:extLst>
          </p:cNvPr>
          <p:cNvPicPr>
            <a:picLocks noChangeAspect="1"/>
          </p:cNvPicPr>
          <p:nvPr/>
        </p:nvPicPr>
        <p:blipFill>
          <a:blip r:embed="rId4"/>
          <a:stretch>
            <a:fillRect/>
          </a:stretch>
        </p:blipFill>
        <p:spPr>
          <a:xfrm>
            <a:off x="1116940" y="5366448"/>
            <a:ext cx="724924" cy="724924"/>
          </a:xfrm>
          <a:prstGeom prst="rect">
            <a:avLst/>
          </a:prstGeom>
        </p:spPr>
      </p:pic>
      <p:grpSp>
        <p:nvGrpSpPr>
          <p:cNvPr id="5" name="Group 4">
            <a:extLst>
              <a:ext uri="{FF2B5EF4-FFF2-40B4-BE49-F238E27FC236}">
                <a16:creationId xmlns:a16="http://schemas.microsoft.com/office/drawing/2014/main" id="{52EE59C4-5174-41FE-87D1-16C07298BEAD}"/>
              </a:ext>
            </a:extLst>
          </p:cNvPr>
          <p:cNvGrpSpPr/>
          <p:nvPr/>
        </p:nvGrpSpPr>
        <p:grpSpPr>
          <a:xfrm>
            <a:off x="429632" y="4053151"/>
            <a:ext cx="4966473" cy="731338"/>
            <a:chOff x="429632" y="3889524"/>
            <a:chExt cx="4966473" cy="731338"/>
          </a:xfrm>
        </p:grpSpPr>
        <p:sp>
          <p:nvSpPr>
            <p:cNvPr id="36" name="Freeform 31">
              <a:extLst>
                <a:ext uri="{FF2B5EF4-FFF2-40B4-BE49-F238E27FC236}">
                  <a16:creationId xmlns:a16="http://schemas.microsoft.com/office/drawing/2014/main" id="{19C8CA0C-A271-4328-9649-8CBB1A0A5D31}"/>
                </a:ext>
              </a:extLst>
            </p:cNvPr>
            <p:cNvSpPr>
              <a:spLocks/>
            </p:cNvSpPr>
            <p:nvPr/>
          </p:nvSpPr>
          <p:spPr bwMode="auto">
            <a:xfrm>
              <a:off x="764006" y="3902866"/>
              <a:ext cx="1232433" cy="717996"/>
            </a:xfrm>
            <a:custGeom>
              <a:avLst/>
              <a:gdLst>
                <a:gd name="T0" fmla="*/ 21 w 93"/>
                <a:gd name="T1" fmla="*/ 0 h 29"/>
                <a:gd name="T2" fmla="*/ 0 w 93"/>
                <a:gd name="T3" fmla="*/ 15 h 29"/>
                <a:gd name="T4" fmla="*/ 21 w 93"/>
                <a:gd name="T5" fmla="*/ 29 h 29"/>
                <a:gd name="T6" fmla="*/ 93 w 93"/>
                <a:gd name="T7" fmla="*/ 29 h 29"/>
                <a:gd name="T8" fmla="*/ 93 w 93"/>
                <a:gd name="T9" fmla="*/ 15 h 29"/>
                <a:gd name="T10" fmla="*/ 93 w 93"/>
                <a:gd name="T11" fmla="*/ 0 h 29"/>
                <a:gd name="T12" fmla="*/ 21 w 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93" h="29">
                  <a:moveTo>
                    <a:pt x="21" y="0"/>
                  </a:moveTo>
                  <a:cubicBezTo>
                    <a:pt x="13" y="10"/>
                    <a:pt x="0" y="15"/>
                    <a:pt x="0" y="15"/>
                  </a:cubicBezTo>
                  <a:cubicBezTo>
                    <a:pt x="0" y="15"/>
                    <a:pt x="13" y="19"/>
                    <a:pt x="21" y="29"/>
                  </a:cubicBezTo>
                  <a:cubicBezTo>
                    <a:pt x="44" y="29"/>
                    <a:pt x="93" y="29"/>
                    <a:pt x="93" y="29"/>
                  </a:cubicBezTo>
                  <a:cubicBezTo>
                    <a:pt x="93" y="15"/>
                    <a:pt x="93" y="15"/>
                    <a:pt x="93" y="15"/>
                  </a:cubicBezTo>
                  <a:cubicBezTo>
                    <a:pt x="93" y="0"/>
                    <a:pt x="93" y="0"/>
                    <a:pt x="93" y="0"/>
                  </a:cubicBezTo>
                  <a:cubicBezTo>
                    <a:pt x="93" y="0"/>
                    <a:pt x="44" y="0"/>
                    <a:pt x="21" y="0"/>
                  </a:cubicBezTo>
                  <a:close/>
                </a:path>
              </a:pathLst>
            </a:custGeom>
            <a:solidFill>
              <a:srgbClr val="093667"/>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114" name="Rectangle 113">
              <a:extLst>
                <a:ext uri="{FF2B5EF4-FFF2-40B4-BE49-F238E27FC236}">
                  <a16:creationId xmlns:a16="http://schemas.microsoft.com/office/drawing/2014/main" id="{726ED8EC-F2E7-42C8-8ACC-DA080440E1D7}"/>
                </a:ext>
              </a:extLst>
            </p:cNvPr>
            <p:cNvSpPr/>
            <p:nvPr/>
          </p:nvSpPr>
          <p:spPr>
            <a:xfrm>
              <a:off x="2157380" y="3960126"/>
              <a:ext cx="3238725" cy="584775"/>
            </a:xfrm>
            <a:prstGeom prst="rect">
              <a:avLst/>
            </a:prstGeom>
          </p:spPr>
          <p:txBody>
            <a:bodyPr wrap="square">
              <a:spAutoFit/>
            </a:bodyPr>
            <a:lstStyle/>
            <a:p>
              <a:r>
                <a:rPr lang="ja-JP" altLang="en-US" sz="1600" b="1" dirty="0">
                  <a:latin typeface="BIZ UDPゴシック" panose="020B0400000000000000" pitchFamily="50" charset="-128"/>
                  <a:ea typeface="BIZ UDPゴシック" panose="020B0400000000000000" pitchFamily="50" charset="-128"/>
                </a:rPr>
                <a:t>世界</a:t>
              </a:r>
              <a:r>
                <a:rPr lang="en-US" altLang="ja-JP" sz="1600" b="1" dirty="0">
                  <a:latin typeface="BIZ UDPゴシック" panose="020B0400000000000000" pitchFamily="50" charset="-128"/>
                  <a:ea typeface="BIZ UDPゴシック" panose="020B0400000000000000" pitchFamily="50" charset="-128"/>
                </a:rPr>
                <a:t>49</a:t>
              </a:r>
              <a:r>
                <a:rPr lang="ja-JP" altLang="en-US" sz="1600" b="1" dirty="0">
                  <a:latin typeface="BIZ UDPゴシック" panose="020B0400000000000000" pitchFamily="50" charset="-128"/>
                  <a:ea typeface="BIZ UDPゴシック" panose="020B0400000000000000" pitchFamily="50" charset="-128"/>
                </a:rPr>
                <a:t>カ国で</a:t>
              </a:r>
              <a:r>
                <a:rPr lang="en-US" altLang="ja-JP" sz="1600" b="1" dirty="0">
                  <a:latin typeface="BIZ UDPゴシック" panose="020B0400000000000000" pitchFamily="50" charset="-128"/>
                  <a:ea typeface="BIZ UDPゴシック" panose="020B0400000000000000" pitchFamily="50" charset="-128"/>
                </a:rPr>
                <a:t>15</a:t>
              </a:r>
              <a:r>
                <a:rPr lang="ja-JP" altLang="en-US" sz="1600" b="1" dirty="0">
                  <a:latin typeface="BIZ UDPゴシック" panose="020B0400000000000000" pitchFamily="50" charset="-128"/>
                  <a:ea typeface="BIZ UDPゴシック" panose="020B0400000000000000" pitchFamily="50" charset="-128"/>
                </a:rPr>
                <a:t>万人以上の</a:t>
              </a:r>
              <a:br>
                <a:rPr lang="en-US" altLang="ja-JP" sz="1600" b="1" dirty="0">
                  <a:latin typeface="BIZ UDPゴシック" panose="020B0400000000000000" pitchFamily="50" charset="-128"/>
                  <a:ea typeface="BIZ UDPゴシック" panose="020B0400000000000000" pitchFamily="50" charset="-128"/>
                </a:rPr>
              </a:br>
              <a:r>
                <a:rPr lang="ja-JP" altLang="en-US" sz="1600" b="1" dirty="0">
                  <a:latin typeface="BIZ UDPゴシック" panose="020B0400000000000000" pitchFamily="50" charset="-128"/>
                  <a:ea typeface="BIZ UDPゴシック" panose="020B0400000000000000" pitchFamily="50" charset="-128"/>
                </a:rPr>
                <a:t>多様な多国籍の従業員</a:t>
              </a:r>
              <a:endParaRPr lang="en-US" sz="1600" dirty="0">
                <a:latin typeface="BIZ UDPゴシック" panose="020B0400000000000000" pitchFamily="50" charset="-128"/>
                <a:ea typeface="BIZ UDPゴシック" panose="020B0400000000000000" pitchFamily="50" charset="-128"/>
              </a:endParaRPr>
            </a:p>
          </p:txBody>
        </p:sp>
        <p:grpSp>
          <p:nvGrpSpPr>
            <p:cNvPr id="116" name="Group 115">
              <a:extLst>
                <a:ext uri="{FF2B5EF4-FFF2-40B4-BE49-F238E27FC236}">
                  <a16:creationId xmlns:a16="http://schemas.microsoft.com/office/drawing/2014/main" id="{AC2A5751-1D08-8544-9DB1-2745F06E45D0}"/>
                </a:ext>
              </a:extLst>
            </p:cNvPr>
            <p:cNvGrpSpPr/>
            <p:nvPr/>
          </p:nvGrpSpPr>
          <p:grpSpPr>
            <a:xfrm>
              <a:off x="429632" y="4058388"/>
              <a:ext cx="339198" cy="339198"/>
              <a:chOff x="4556425" y="3404867"/>
              <a:chExt cx="180147" cy="180147"/>
            </a:xfrm>
          </p:grpSpPr>
          <p:sp>
            <p:nvSpPr>
              <p:cNvPr id="117" name="Oval 30">
                <a:extLst>
                  <a:ext uri="{FF2B5EF4-FFF2-40B4-BE49-F238E27FC236}">
                    <a16:creationId xmlns:a16="http://schemas.microsoft.com/office/drawing/2014/main" id="{B96CEE15-C1A5-ED40-9ED0-8A41C70E6243}"/>
                  </a:ext>
                </a:extLst>
              </p:cNvPr>
              <p:cNvSpPr>
                <a:spLocks noChangeArrowheads="1"/>
              </p:cNvSpPr>
              <p:nvPr/>
            </p:nvSpPr>
            <p:spPr bwMode="auto">
              <a:xfrm>
                <a:off x="4556425" y="3404867"/>
                <a:ext cx="180147" cy="180147"/>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127" name="Oval 30">
                <a:extLst>
                  <a:ext uri="{FF2B5EF4-FFF2-40B4-BE49-F238E27FC236}">
                    <a16:creationId xmlns:a16="http://schemas.microsoft.com/office/drawing/2014/main" id="{047AF0DA-ECE8-8B46-9D4A-2BE90FCD72BB}"/>
                  </a:ext>
                </a:extLst>
              </p:cNvPr>
              <p:cNvSpPr>
                <a:spLocks noChangeArrowheads="1"/>
              </p:cNvSpPr>
              <p:nvPr/>
            </p:nvSpPr>
            <p:spPr bwMode="auto">
              <a:xfrm>
                <a:off x="4586180" y="3434622"/>
                <a:ext cx="120637" cy="120637"/>
              </a:xfrm>
              <a:prstGeom prst="ellipse">
                <a:avLst/>
              </a:prstGeom>
              <a:solidFill>
                <a:srgbClr val="093667"/>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grpSp>
        <p:pic>
          <p:nvPicPr>
            <p:cNvPr id="8" name="Picture 7">
              <a:extLst>
                <a:ext uri="{FF2B5EF4-FFF2-40B4-BE49-F238E27FC236}">
                  <a16:creationId xmlns:a16="http://schemas.microsoft.com/office/drawing/2014/main" id="{62F2B5F3-E8A6-8B43-92AA-0D93DE967E03}"/>
                </a:ext>
              </a:extLst>
            </p:cNvPr>
            <p:cNvPicPr>
              <a:picLocks noChangeAspect="1"/>
            </p:cNvPicPr>
            <p:nvPr/>
          </p:nvPicPr>
          <p:blipFill>
            <a:blip r:embed="rId5"/>
            <a:stretch>
              <a:fillRect/>
            </a:stretch>
          </p:blipFill>
          <p:spPr>
            <a:xfrm>
              <a:off x="1107762" y="3889524"/>
              <a:ext cx="726627" cy="726627"/>
            </a:xfrm>
            <a:prstGeom prst="rect">
              <a:avLst/>
            </a:prstGeom>
          </p:spPr>
        </p:pic>
      </p:grpSp>
      <p:grpSp>
        <p:nvGrpSpPr>
          <p:cNvPr id="7" name="Group 6">
            <a:extLst>
              <a:ext uri="{FF2B5EF4-FFF2-40B4-BE49-F238E27FC236}">
                <a16:creationId xmlns:a16="http://schemas.microsoft.com/office/drawing/2014/main" id="{B1686B21-D379-4301-AD8D-7C076A267262}"/>
              </a:ext>
            </a:extLst>
          </p:cNvPr>
          <p:cNvGrpSpPr/>
          <p:nvPr/>
        </p:nvGrpSpPr>
        <p:grpSpPr>
          <a:xfrm>
            <a:off x="419734" y="2573367"/>
            <a:ext cx="4881540" cy="907211"/>
            <a:chOff x="419734" y="2328345"/>
            <a:chExt cx="4881540" cy="907211"/>
          </a:xfrm>
        </p:grpSpPr>
        <p:sp>
          <p:nvSpPr>
            <p:cNvPr id="26" name="Freeform 31">
              <a:extLst>
                <a:ext uri="{FF2B5EF4-FFF2-40B4-BE49-F238E27FC236}">
                  <a16:creationId xmlns:a16="http://schemas.microsoft.com/office/drawing/2014/main" id="{A4A5ABA9-DD49-4804-84E5-C6E2066E27C3}"/>
                </a:ext>
              </a:extLst>
            </p:cNvPr>
            <p:cNvSpPr>
              <a:spLocks/>
            </p:cNvSpPr>
            <p:nvPr/>
          </p:nvSpPr>
          <p:spPr bwMode="auto">
            <a:xfrm>
              <a:off x="764006" y="2442612"/>
              <a:ext cx="1232433" cy="717996"/>
            </a:xfrm>
            <a:custGeom>
              <a:avLst/>
              <a:gdLst>
                <a:gd name="T0" fmla="*/ 21 w 93"/>
                <a:gd name="T1" fmla="*/ 0 h 29"/>
                <a:gd name="T2" fmla="*/ 0 w 93"/>
                <a:gd name="T3" fmla="*/ 15 h 29"/>
                <a:gd name="T4" fmla="*/ 21 w 93"/>
                <a:gd name="T5" fmla="*/ 29 h 29"/>
                <a:gd name="T6" fmla="*/ 93 w 93"/>
                <a:gd name="T7" fmla="*/ 29 h 29"/>
                <a:gd name="T8" fmla="*/ 93 w 93"/>
                <a:gd name="T9" fmla="*/ 15 h 29"/>
                <a:gd name="T10" fmla="*/ 93 w 93"/>
                <a:gd name="T11" fmla="*/ 0 h 29"/>
                <a:gd name="T12" fmla="*/ 21 w 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93" h="29">
                  <a:moveTo>
                    <a:pt x="21" y="0"/>
                  </a:moveTo>
                  <a:cubicBezTo>
                    <a:pt x="13" y="10"/>
                    <a:pt x="0" y="15"/>
                    <a:pt x="0" y="15"/>
                  </a:cubicBezTo>
                  <a:cubicBezTo>
                    <a:pt x="0" y="15"/>
                    <a:pt x="13" y="19"/>
                    <a:pt x="21" y="29"/>
                  </a:cubicBezTo>
                  <a:cubicBezTo>
                    <a:pt x="44" y="29"/>
                    <a:pt x="93" y="29"/>
                    <a:pt x="93" y="29"/>
                  </a:cubicBezTo>
                  <a:cubicBezTo>
                    <a:pt x="93" y="15"/>
                    <a:pt x="93" y="15"/>
                    <a:pt x="93" y="15"/>
                  </a:cubicBezTo>
                  <a:cubicBezTo>
                    <a:pt x="93" y="0"/>
                    <a:pt x="93" y="0"/>
                    <a:pt x="93" y="0"/>
                  </a:cubicBezTo>
                  <a:cubicBezTo>
                    <a:pt x="93" y="0"/>
                    <a:pt x="44" y="0"/>
                    <a:pt x="21" y="0"/>
                  </a:cubicBezTo>
                  <a:close/>
                </a:path>
              </a:pathLst>
            </a:custGeom>
            <a:solidFill>
              <a:srgbClr val="0560B3"/>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grpSp>
          <p:nvGrpSpPr>
            <p:cNvPr id="23" name="Group 22">
              <a:extLst>
                <a:ext uri="{FF2B5EF4-FFF2-40B4-BE49-F238E27FC236}">
                  <a16:creationId xmlns:a16="http://schemas.microsoft.com/office/drawing/2014/main" id="{F7736B36-C118-48E7-A049-3DF7EF674D37}"/>
                </a:ext>
              </a:extLst>
            </p:cNvPr>
            <p:cNvGrpSpPr/>
            <p:nvPr/>
          </p:nvGrpSpPr>
          <p:grpSpPr>
            <a:xfrm>
              <a:off x="419734" y="2663220"/>
              <a:ext cx="339198" cy="339198"/>
              <a:chOff x="4571200" y="4197222"/>
              <a:chExt cx="150598" cy="150598"/>
            </a:xfrm>
          </p:grpSpPr>
          <p:sp>
            <p:nvSpPr>
              <p:cNvPr id="24" name="Oval 30">
                <a:extLst>
                  <a:ext uri="{FF2B5EF4-FFF2-40B4-BE49-F238E27FC236}">
                    <a16:creationId xmlns:a16="http://schemas.microsoft.com/office/drawing/2014/main" id="{76362EDE-6C46-44AE-A52F-17B421920C7A}"/>
                  </a:ext>
                </a:extLst>
              </p:cNvPr>
              <p:cNvSpPr>
                <a:spLocks noChangeArrowheads="1"/>
              </p:cNvSpPr>
              <p:nvPr/>
            </p:nvSpPr>
            <p:spPr bwMode="auto">
              <a:xfrm>
                <a:off x="4571200" y="4197222"/>
                <a:ext cx="150598" cy="150598"/>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25" name="Oval 30">
                <a:extLst>
                  <a:ext uri="{FF2B5EF4-FFF2-40B4-BE49-F238E27FC236}">
                    <a16:creationId xmlns:a16="http://schemas.microsoft.com/office/drawing/2014/main" id="{F4D2CDC1-A41D-40BC-A91A-66A46586333B}"/>
                  </a:ext>
                </a:extLst>
              </p:cNvPr>
              <p:cNvSpPr>
                <a:spLocks noChangeArrowheads="1"/>
              </p:cNvSpPr>
              <p:nvPr/>
            </p:nvSpPr>
            <p:spPr bwMode="auto">
              <a:xfrm>
                <a:off x="4596074" y="4222096"/>
                <a:ext cx="100849" cy="100849"/>
              </a:xfrm>
              <a:prstGeom prst="ellipse">
                <a:avLst/>
              </a:prstGeom>
              <a:solidFill>
                <a:srgbClr val="0560B3"/>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grpSp>
        <p:sp>
          <p:nvSpPr>
            <p:cNvPr id="113" name="Rectangle 112">
              <a:extLst>
                <a:ext uri="{FF2B5EF4-FFF2-40B4-BE49-F238E27FC236}">
                  <a16:creationId xmlns:a16="http://schemas.microsoft.com/office/drawing/2014/main" id="{40F80D57-3C40-42AA-A31E-B2806FD7F31D}"/>
                </a:ext>
              </a:extLst>
            </p:cNvPr>
            <p:cNvSpPr/>
            <p:nvPr/>
          </p:nvSpPr>
          <p:spPr>
            <a:xfrm>
              <a:off x="2157380" y="2607837"/>
              <a:ext cx="3143894" cy="338554"/>
            </a:xfrm>
            <a:prstGeom prst="rect">
              <a:avLst/>
            </a:prstGeom>
          </p:spPr>
          <p:txBody>
            <a:bodyPr wrap="square">
              <a:spAutoFit/>
            </a:bodyPr>
            <a:lstStyle/>
            <a:p>
              <a:r>
                <a:rPr lang="ja-JP" altLang="en-US" sz="1600" b="1" dirty="0">
                  <a:latin typeface="BIZ UDPゴシック" panose="020B0400000000000000" pitchFamily="50" charset="-128"/>
                  <a:ea typeface="BIZ UDPゴシック" panose="020B0400000000000000" pitchFamily="50" charset="-128"/>
                </a:rPr>
                <a:t>売上高約</a:t>
              </a:r>
              <a:r>
                <a:rPr lang="en-US" altLang="ja-JP" sz="1600" b="1" dirty="0">
                  <a:latin typeface="BIZ UDPゴシック" panose="020B0400000000000000" pitchFamily="50" charset="-128"/>
                  <a:ea typeface="BIZ UDPゴシック" panose="020B0400000000000000" pitchFamily="50" charset="-128"/>
                </a:rPr>
                <a:t>100</a:t>
              </a:r>
              <a:r>
                <a:rPr lang="ja-JP" altLang="en-US" sz="1600" b="1" dirty="0">
                  <a:latin typeface="BIZ UDPゴシック" panose="020B0400000000000000" pitchFamily="50" charset="-128"/>
                  <a:ea typeface="BIZ UDPゴシック" panose="020B0400000000000000" pitchFamily="50" charset="-128"/>
                </a:rPr>
                <a:t>億米ドル企業</a:t>
              </a:r>
              <a:endParaRPr lang="en-US" sz="1600" b="1" dirty="0">
                <a:latin typeface="BIZ UDPゴシック" panose="020B0400000000000000" pitchFamily="50" charset="-128"/>
                <a:ea typeface="BIZ UDPゴシック" panose="020B0400000000000000" pitchFamily="50" charset="-128"/>
              </a:endParaRPr>
            </a:p>
          </p:txBody>
        </p:sp>
        <p:pic>
          <p:nvPicPr>
            <p:cNvPr id="14" name="Picture 13">
              <a:extLst>
                <a:ext uri="{FF2B5EF4-FFF2-40B4-BE49-F238E27FC236}">
                  <a16:creationId xmlns:a16="http://schemas.microsoft.com/office/drawing/2014/main" id="{84728E2D-9060-9E48-8C6E-9BEF7DBFBCA6}"/>
                </a:ext>
              </a:extLst>
            </p:cNvPr>
            <p:cNvPicPr>
              <a:picLocks noChangeAspect="1"/>
            </p:cNvPicPr>
            <p:nvPr/>
          </p:nvPicPr>
          <p:blipFill>
            <a:blip r:embed="rId6"/>
            <a:stretch>
              <a:fillRect/>
            </a:stretch>
          </p:blipFill>
          <p:spPr>
            <a:xfrm>
              <a:off x="1035721" y="2328345"/>
              <a:ext cx="907211" cy="907211"/>
            </a:xfrm>
            <a:prstGeom prst="rect">
              <a:avLst/>
            </a:prstGeom>
          </p:spPr>
        </p:pic>
      </p:grpSp>
      <p:grpSp>
        <p:nvGrpSpPr>
          <p:cNvPr id="11" name="Group 10">
            <a:extLst>
              <a:ext uri="{FF2B5EF4-FFF2-40B4-BE49-F238E27FC236}">
                <a16:creationId xmlns:a16="http://schemas.microsoft.com/office/drawing/2014/main" id="{858087F1-1B8A-4C14-8333-EE8C9BC41912}"/>
              </a:ext>
            </a:extLst>
          </p:cNvPr>
          <p:cNvGrpSpPr/>
          <p:nvPr/>
        </p:nvGrpSpPr>
        <p:grpSpPr>
          <a:xfrm>
            <a:off x="419734" y="1368427"/>
            <a:ext cx="4774058" cy="717996"/>
            <a:chOff x="419734" y="982357"/>
            <a:chExt cx="4774058" cy="717996"/>
          </a:xfrm>
        </p:grpSpPr>
        <p:grpSp>
          <p:nvGrpSpPr>
            <p:cNvPr id="12" name="Group 11">
              <a:extLst>
                <a:ext uri="{FF2B5EF4-FFF2-40B4-BE49-F238E27FC236}">
                  <a16:creationId xmlns:a16="http://schemas.microsoft.com/office/drawing/2014/main" id="{50EF474F-0E14-44E1-88A1-6DF324719CEC}"/>
                </a:ext>
              </a:extLst>
            </p:cNvPr>
            <p:cNvGrpSpPr/>
            <p:nvPr/>
          </p:nvGrpSpPr>
          <p:grpSpPr>
            <a:xfrm>
              <a:off x="419734" y="1186538"/>
              <a:ext cx="339198" cy="339198"/>
              <a:chOff x="4556425" y="3404867"/>
              <a:chExt cx="180147" cy="180147"/>
            </a:xfrm>
          </p:grpSpPr>
          <p:sp>
            <p:nvSpPr>
              <p:cNvPr id="19" name="Oval 30">
                <a:extLst>
                  <a:ext uri="{FF2B5EF4-FFF2-40B4-BE49-F238E27FC236}">
                    <a16:creationId xmlns:a16="http://schemas.microsoft.com/office/drawing/2014/main" id="{7A990A68-419E-4E1A-835C-9E5EA73D807C}"/>
                  </a:ext>
                </a:extLst>
              </p:cNvPr>
              <p:cNvSpPr>
                <a:spLocks noChangeArrowheads="1"/>
              </p:cNvSpPr>
              <p:nvPr/>
            </p:nvSpPr>
            <p:spPr bwMode="auto">
              <a:xfrm>
                <a:off x="4556425" y="3404867"/>
                <a:ext cx="180147" cy="180147"/>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20" name="Oval 30">
                <a:extLst>
                  <a:ext uri="{FF2B5EF4-FFF2-40B4-BE49-F238E27FC236}">
                    <a16:creationId xmlns:a16="http://schemas.microsoft.com/office/drawing/2014/main" id="{FF58797B-E7C3-46E7-8284-5FDB5076C838}"/>
                  </a:ext>
                </a:extLst>
              </p:cNvPr>
              <p:cNvSpPr>
                <a:spLocks noChangeArrowheads="1"/>
              </p:cNvSpPr>
              <p:nvPr/>
            </p:nvSpPr>
            <p:spPr bwMode="auto">
              <a:xfrm>
                <a:off x="4586180" y="3434622"/>
                <a:ext cx="120637" cy="120637"/>
              </a:xfrm>
              <a:prstGeom prst="ellipse">
                <a:avLst/>
              </a:prstGeom>
              <a:solidFill>
                <a:srgbClr val="093667"/>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grpSp>
        <p:sp>
          <p:nvSpPr>
            <p:cNvPr id="13" name="Freeform 31">
              <a:extLst>
                <a:ext uri="{FF2B5EF4-FFF2-40B4-BE49-F238E27FC236}">
                  <a16:creationId xmlns:a16="http://schemas.microsoft.com/office/drawing/2014/main" id="{7FB210D6-B7D3-4499-976A-A972CDBD1F7C}"/>
                </a:ext>
              </a:extLst>
            </p:cNvPr>
            <p:cNvSpPr>
              <a:spLocks/>
            </p:cNvSpPr>
            <p:nvPr/>
          </p:nvSpPr>
          <p:spPr bwMode="auto">
            <a:xfrm>
              <a:off x="764006" y="982357"/>
              <a:ext cx="1232433" cy="717996"/>
            </a:xfrm>
            <a:custGeom>
              <a:avLst/>
              <a:gdLst>
                <a:gd name="T0" fmla="*/ 21 w 93"/>
                <a:gd name="T1" fmla="*/ 0 h 29"/>
                <a:gd name="T2" fmla="*/ 0 w 93"/>
                <a:gd name="T3" fmla="*/ 15 h 29"/>
                <a:gd name="T4" fmla="*/ 21 w 93"/>
                <a:gd name="T5" fmla="*/ 29 h 29"/>
                <a:gd name="T6" fmla="*/ 93 w 93"/>
                <a:gd name="T7" fmla="*/ 29 h 29"/>
                <a:gd name="T8" fmla="*/ 93 w 93"/>
                <a:gd name="T9" fmla="*/ 15 h 29"/>
                <a:gd name="T10" fmla="*/ 93 w 93"/>
                <a:gd name="T11" fmla="*/ 0 h 29"/>
                <a:gd name="T12" fmla="*/ 21 w 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93" h="29">
                  <a:moveTo>
                    <a:pt x="21" y="0"/>
                  </a:moveTo>
                  <a:cubicBezTo>
                    <a:pt x="13" y="10"/>
                    <a:pt x="0" y="15"/>
                    <a:pt x="0" y="15"/>
                  </a:cubicBezTo>
                  <a:cubicBezTo>
                    <a:pt x="0" y="15"/>
                    <a:pt x="13" y="19"/>
                    <a:pt x="21" y="29"/>
                  </a:cubicBezTo>
                  <a:cubicBezTo>
                    <a:pt x="44" y="29"/>
                    <a:pt x="93" y="29"/>
                    <a:pt x="93" y="29"/>
                  </a:cubicBezTo>
                  <a:cubicBezTo>
                    <a:pt x="93" y="15"/>
                    <a:pt x="93" y="15"/>
                    <a:pt x="93" y="15"/>
                  </a:cubicBezTo>
                  <a:cubicBezTo>
                    <a:pt x="93" y="0"/>
                    <a:pt x="93" y="0"/>
                    <a:pt x="93" y="0"/>
                  </a:cubicBezTo>
                  <a:cubicBezTo>
                    <a:pt x="93" y="0"/>
                    <a:pt x="44" y="0"/>
                    <a:pt x="21" y="0"/>
                  </a:cubicBezTo>
                  <a:close/>
                </a:path>
              </a:pathLst>
            </a:custGeom>
            <a:solidFill>
              <a:srgbClr val="093667"/>
            </a:solidFill>
            <a:ln>
              <a:noFill/>
            </a:ln>
          </p:spPr>
          <p:txBody>
            <a:bodyPr vert="horz" wrap="square" lIns="91440" tIns="45720" rIns="91440" bIns="45720" numCol="1" anchor="t" anchorCtr="0" compatLnSpc="1">
              <a:prstTxWarp prst="textNoShape">
                <a:avLst/>
              </a:prstTxWarp>
            </a:bodyPr>
            <a:lstStyle/>
            <a:p>
              <a:endParaRPr lang="en-IN" dirty="0">
                <a:latin typeface="BIZ UDPゴシック" panose="020B0400000000000000" pitchFamily="50" charset="-128"/>
                <a:ea typeface="BIZ UDPゴシック" panose="020B0400000000000000" pitchFamily="50" charset="-128"/>
              </a:endParaRPr>
            </a:p>
          </p:txBody>
        </p:sp>
        <p:sp>
          <p:nvSpPr>
            <p:cNvPr id="112" name="Rectangle 111">
              <a:extLst>
                <a:ext uri="{FF2B5EF4-FFF2-40B4-BE49-F238E27FC236}">
                  <a16:creationId xmlns:a16="http://schemas.microsoft.com/office/drawing/2014/main" id="{06EBB4F7-5739-4B5A-B2AE-8AD7E47B8E28}"/>
                </a:ext>
              </a:extLst>
            </p:cNvPr>
            <p:cNvSpPr/>
            <p:nvPr/>
          </p:nvSpPr>
          <p:spPr>
            <a:xfrm>
              <a:off x="2157380" y="1038038"/>
              <a:ext cx="3036412" cy="584775"/>
            </a:xfrm>
            <a:prstGeom prst="rect">
              <a:avLst/>
            </a:prstGeom>
          </p:spPr>
          <p:txBody>
            <a:bodyPr wrap="square">
              <a:spAutoFit/>
            </a:bodyPr>
            <a:lstStyle/>
            <a:p>
              <a:r>
                <a:rPr lang="ja-JP" altLang="en-US" sz="1600" b="1" dirty="0">
                  <a:latin typeface="BIZ UDPゴシック" panose="020B0400000000000000" pitchFamily="50" charset="-128"/>
                  <a:ea typeface="BIZ UDPゴシック" panose="020B0400000000000000" pitchFamily="50" charset="-128"/>
                </a:rPr>
                <a:t>世界展開の</a:t>
              </a:r>
              <a:endParaRPr lang="en-US" altLang="ja-JP" sz="1600" b="1" dirty="0">
                <a:latin typeface="BIZ UDPゴシック" panose="020B0400000000000000" pitchFamily="50" charset="-128"/>
                <a:ea typeface="BIZ UDPゴシック" panose="020B0400000000000000" pitchFamily="50" charset="-128"/>
              </a:endParaRPr>
            </a:p>
            <a:p>
              <a:r>
                <a:rPr lang="ja-JP" altLang="en-US" sz="1600" b="1" dirty="0">
                  <a:latin typeface="BIZ UDPゴシック" panose="020B0400000000000000" pitchFamily="50" charset="-128"/>
                  <a:ea typeface="BIZ UDPゴシック" panose="020B0400000000000000" pitchFamily="50" charset="-128"/>
                </a:rPr>
                <a:t>大規模テクノロジー企業 </a:t>
              </a:r>
              <a:endParaRPr lang="en-US" sz="1600" b="1" dirty="0">
                <a:latin typeface="BIZ UDPゴシック" panose="020B0400000000000000" pitchFamily="50" charset="-128"/>
                <a:ea typeface="BIZ UDPゴシック" panose="020B0400000000000000" pitchFamily="50" charset="-128"/>
              </a:endParaRPr>
            </a:p>
          </p:txBody>
        </p:sp>
        <p:pic>
          <p:nvPicPr>
            <p:cNvPr id="4" name="Picture 3">
              <a:extLst>
                <a:ext uri="{FF2B5EF4-FFF2-40B4-BE49-F238E27FC236}">
                  <a16:creationId xmlns:a16="http://schemas.microsoft.com/office/drawing/2014/main" id="{BDAB228A-77DD-B445-80BB-BF77152449AB}"/>
                </a:ext>
              </a:extLst>
            </p:cNvPr>
            <p:cNvPicPr>
              <a:picLocks noChangeAspect="1"/>
            </p:cNvPicPr>
            <p:nvPr/>
          </p:nvPicPr>
          <p:blipFill>
            <a:blip r:embed="rId7"/>
            <a:stretch>
              <a:fillRect/>
            </a:stretch>
          </p:blipFill>
          <p:spPr>
            <a:xfrm>
              <a:off x="1110704" y="995802"/>
              <a:ext cx="683031" cy="683031"/>
            </a:xfrm>
            <a:prstGeom prst="rect">
              <a:avLst/>
            </a:prstGeom>
          </p:spPr>
        </p:pic>
      </p:grpSp>
    </p:spTree>
    <p:extLst>
      <p:ext uri="{BB962C8B-B14F-4D97-AF65-F5344CB8AC3E}">
        <p14:creationId xmlns:p14="http://schemas.microsoft.com/office/powerpoint/2010/main" val="2355563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E00C9A52-A66F-48A5-9505-D46E7A8B890B}"/>
              </a:ext>
            </a:extLst>
          </p:cNvPr>
          <p:cNvGraphicFramePr>
            <a:graphicFrameLocks noGrp="1"/>
          </p:cNvGraphicFramePr>
          <p:nvPr>
            <p:extLst>
              <p:ext uri="{D42A27DB-BD31-4B8C-83A1-F6EECF244321}">
                <p14:modId xmlns:p14="http://schemas.microsoft.com/office/powerpoint/2010/main" val="2454437881"/>
              </p:ext>
            </p:extLst>
          </p:nvPr>
        </p:nvGraphicFramePr>
        <p:xfrm>
          <a:off x="4433741" y="4546289"/>
          <a:ext cx="3555458" cy="1817088"/>
        </p:xfrm>
        <a:graphic>
          <a:graphicData uri="http://schemas.openxmlformats.org/drawingml/2006/table">
            <a:tbl>
              <a:tblPr firstRow="1" bandRow="1">
                <a:tableStyleId>{5C22544A-7EE6-4342-B048-85BDC9FD1C3A}</a:tableStyleId>
              </a:tblPr>
              <a:tblGrid>
                <a:gridCol w="498139">
                  <a:extLst>
                    <a:ext uri="{9D8B030D-6E8A-4147-A177-3AD203B41FA5}">
                      <a16:colId xmlns:a16="http://schemas.microsoft.com/office/drawing/2014/main" val="3903899509"/>
                    </a:ext>
                  </a:extLst>
                </a:gridCol>
                <a:gridCol w="1509560">
                  <a:extLst>
                    <a:ext uri="{9D8B030D-6E8A-4147-A177-3AD203B41FA5}">
                      <a16:colId xmlns:a16="http://schemas.microsoft.com/office/drawing/2014/main" val="2409153904"/>
                    </a:ext>
                  </a:extLst>
                </a:gridCol>
                <a:gridCol w="1547759">
                  <a:extLst>
                    <a:ext uri="{9D8B030D-6E8A-4147-A177-3AD203B41FA5}">
                      <a16:colId xmlns:a16="http://schemas.microsoft.com/office/drawing/2014/main" val="3597990387"/>
                    </a:ext>
                  </a:extLst>
                </a:gridCol>
              </a:tblGrid>
              <a:tr h="324732">
                <a:tc>
                  <a:txBody>
                    <a:bodyPr/>
                    <a:lstStyle/>
                    <a:p>
                      <a:endParaRPr lang="en-US" sz="1200" dirty="0">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dirty="0">
                          <a:solidFill>
                            <a:schemeClr val="tx1"/>
                          </a:solidFill>
                          <a:ea typeface="BIZ UDPゴシック" panose="020B0400000000000000" pitchFamily="50" charset="-128"/>
                        </a:rPr>
                        <a:t>AppScan</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dirty="0">
                          <a:solidFill>
                            <a:schemeClr val="accent2"/>
                          </a:solidFill>
                          <a:ea typeface="BIZ UDPゴシック" panose="020B0400000000000000" pitchFamily="50" charset="-128"/>
                        </a:rPr>
                        <a:t>  Commerce</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62582125"/>
                  </a:ext>
                </a:extLst>
              </a:tr>
              <a:tr h="324732">
                <a:tc>
                  <a:txBody>
                    <a:bodyPr/>
                    <a:lstStyle/>
                    <a:p>
                      <a:endParaRPr lang="en-US" sz="1200" dirty="0">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a:solidFill>
                            <a:schemeClr val="tx1"/>
                          </a:solidFill>
                          <a:ea typeface="BIZ UDPゴシック" panose="020B0400000000000000" pitchFamily="50" charset="-128"/>
                        </a:rPr>
                        <a:t>BigFix</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400" b="1" dirty="0">
                          <a:solidFill>
                            <a:schemeClr val="accent2"/>
                          </a:solidFill>
                          <a:ea typeface="BIZ UDPゴシック" panose="020B0400000000000000" pitchFamily="50" charset="-128"/>
                        </a:rPr>
                        <a:t> </a:t>
                      </a:r>
                      <a:r>
                        <a:rPr lang="en-US" altLang="ja-JP" sz="1400" b="1" dirty="0">
                          <a:solidFill>
                            <a:schemeClr val="accent2"/>
                          </a:solidFill>
                        </a:rPr>
                        <a:t>C</a:t>
                      </a:r>
                      <a:r>
                        <a:rPr lang="en-US" sz="1400" b="1" dirty="0">
                          <a:solidFill>
                            <a:schemeClr val="accent2"/>
                          </a:solidFill>
                        </a:rPr>
                        <a:t>onnections</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39043548"/>
                  </a:ext>
                </a:extLst>
              </a:tr>
              <a:tr h="324732">
                <a:tc>
                  <a:txBody>
                    <a:bodyPr/>
                    <a:lstStyle/>
                    <a:p>
                      <a:endParaRPr lang="en-US" sz="1200" dirty="0">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a:solidFill>
                            <a:schemeClr val="tx1"/>
                          </a:solidFill>
                          <a:ea typeface="BIZ UDPゴシック" panose="020B0400000000000000" pitchFamily="50" charset="-128"/>
                        </a:rPr>
                        <a:t>Domino</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solidFill>
                          <a:schemeClr val="tx1"/>
                        </a:solidFill>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715285"/>
                  </a:ext>
                </a:extLst>
              </a:tr>
              <a:tr h="324732">
                <a:tc>
                  <a:txBody>
                    <a:bodyPr/>
                    <a:lstStyle/>
                    <a:p>
                      <a:endParaRPr lang="en-US" sz="1200" dirty="0">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a:solidFill>
                            <a:schemeClr val="tx1"/>
                          </a:solidFill>
                          <a:ea typeface="BIZ UDPゴシック" panose="020B0400000000000000" pitchFamily="50" charset="-128"/>
                        </a:rPr>
                        <a:t>Unica</a:t>
                      </a: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dirty="0">
                        <a:solidFill>
                          <a:schemeClr val="tx1"/>
                        </a:solidFill>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74892027"/>
                  </a:ext>
                </a:extLst>
              </a:tr>
              <a:tr h="324732">
                <a:tc>
                  <a:txBody>
                    <a:bodyPr/>
                    <a:lstStyle/>
                    <a:p>
                      <a:endParaRPr lang="en-US" sz="1200" dirty="0">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1" dirty="0">
                          <a:solidFill>
                            <a:schemeClr val="tx1"/>
                          </a:solidFill>
                          <a:ea typeface="BIZ UDPゴシック" panose="020B0400000000000000" pitchFamily="50" charset="-128"/>
                        </a:rPr>
                        <a:t>Digital Experience</a:t>
                      </a:r>
                      <a:endParaRPr lang="en-US" sz="1400" b="1" dirty="0">
                        <a:solidFill>
                          <a:schemeClr val="tx1"/>
                        </a:solidFill>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dirty="0">
                        <a:solidFill>
                          <a:schemeClr val="tx1"/>
                        </a:solidFill>
                        <a:ea typeface="BIZ UDPゴシック" panose="020B0400000000000000" pitchFamily="50" charset="-128"/>
                      </a:endParaRPr>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67900"/>
                  </a:ext>
                </a:extLst>
              </a:tr>
            </a:tbl>
          </a:graphicData>
        </a:graphic>
      </p:graphicFrame>
      <p:sp>
        <p:nvSpPr>
          <p:cNvPr id="32" name="Chevron 4">
            <a:extLst>
              <a:ext uri="{FF2B5EF4-FFF2-40B4-BE49-F238E27FC236}">
                <a16:creationId xmlns:a16="http://schemas.microsoft.com/office/drawing/2014/main" id="{D10A0012-AA2F-4631-AE94-4DB455C52B14}"/>
              </a:ext>
            </a:extLst>
          </p:cNvPr>
          <p:cNvSpPr/>
          <p:nvPr/>
        </p:nvSpPr>
        <p:spPr>
          <a:xfrm>
            <a:off x="4202879" y="2993007"/>
            <a:ext cx="2737418" cy="487125"/>
          </a:xfrm>
          <a:prstGeom prst="chevron">
            <a:avLst/>
          </a:prstGeom>
          <a:solidFill>
            <a:srgbClr val="004D86"/>
          </a:solidFill>
          <a:ln w="25400" cap="flat" cmpd="sng" algn="ctr">
            <a:noFill/>
            <a:prstDash val="solid"/>
          </a:ln>
          <a:effectLst>
            <a:outerShdw blurRad="50800" dist="38100" dir="8100000" algn="tr" rotWithShape="0">
              <a:prstClr val="black">
                <a:alpha val="40000"/>
              </a:prstClr>
            </a:outerShdw>
          </a:effectLst>
        </p:spPr>
        <p:txBody>
          <a:bodyPr rtlCol="0" anchor="ctr"/>
          <a:lstStyle/>
          <a:p>
            <a:pPr algn="ctr" fontAlgn="base">
              <a:spcBef>
                <a:spcPct val="0"/>
              </a:spcBef>
              <a:spcAft>
                <a:spcPct val="0"/>
              </a:spcAft>
              <a:defRPr/>
            </a:pPr>
            <a:r>
              <a:rPr lang="en-US" b="1" kern="0" dirty="0">
                <a:solidFill>
                  <a:srgbClr val="FFFFFF"/>
                </a:solidFill>
                <a:ea typeface="BIZ UDPゴシック" panose="020B0400000000000000" pitchFamily="50" charset="-128"/>
              </a:rPr>
              <a:t>2019</a:t>
            </a:r>
          </a:p>
        </p:txBody>
      </p:sp>
      <p:sp>
        <p:nvSpPr>
          <p:cNvPr id="33" name="Rectangle 32">
            <a:extLst>
              <a:ext uri="{FF2B5EF4-FFF2-40B4-BE49-F238E27FC236}">
                <a16:creationId xmlns:a16="http://schemas.microsoft.com/office/drawing/2014/main" id="{23985F58-7EAE-405B-A199-7A4370779CC1}"/>
              </a:ext>
            </a:extLst>
          </p:cNvPr>
          <p:cNvSpPr/>
          <p:nvPr/>
        </p:nvSpPr>
        <p:spPr>
          <a:xfrm>
            <a:off x="4461854" y="3641171"/>
            <a:ext cx="3285615" cy="2754189"/>
          </a:xfrm>
          <a:prstGeom prst="rect">
            <a:avLst/>
          </a:prstGeom>
          <a:noFill/>
          <a:ln w="6350" cap="flat" cmpd="sng" algn="ctr">
            <a:noFill/>
            <a:prstDash val="solid"/>
          </a:ln>
          <a:effectLst/>
        </p:spPr>
        <p:txBody>
          <a:bodyPr rtlCol="0" anchor="ctr"/>
          <a:lstStyle/>
          <a:p>
            <a:pPr algn="ctr" fontAlgn="base">
              <a:spcBef>
                <a:spcPct val="0"/>
              </a:spcBef>
              <a:spcAft>
                <a:spcPct val="0"/>
              </a:spcAft>
              <a:defRPr/>
            </a:pPr>
            <a:endParaRPr lang="en-US" sz="4800" kern="0" dirty="0">
              <a:ea typeface="BIZ UDPゴシック" panose="020B0400000000000000" pitchFamily="50" charset="-128"/>
            </a:endParaRPr>
          </a:p>
        </p:txBody>
      </p:sp>
      <p:sp>
        <p:nvSpPr>
          <p:cNvPr id="52" name="Text Placeholder 32">
            <a:extLst>
              <a:ext uri="{FF2B5EF4-FFF2-40B4-BE49-F238E27FC236}">
                <a16:creationId xmlns:a16="http://schemas.microsoft.com/office/drawing/2014/main" id="{B6F38BB3-C467-4EE6-80C2-B6A79F658EBD}"/>
              </a:ext>
            </a:extLst>
          </p:cNvPr>
          <p:cNvSpPr txBox="1">
            <a:spLocks/>
          </p:cNvSpPr>
          <p:nvPr/>
        </p:nvSpPr>
        <p:spPr>
          <a:xfrm>
            <a:off x="4267666" y="3620127"/>
            <a:ext cx="3555457" cy="65778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base">
              <a:lnSpc>
                <a:spcPct val="100000"/>
              </a:lnSpc>
              <a:spcBef>
                <a:spcPts val="300"/>
              </a:spcBef>
              <a:spcAft>
                <a:spcPts val="300"/>
              </a:spcAft>
              <a:buNone/>
            </a:pPr>
            <a:r>
              <a:rPr lang="en-US" sz="1800" b="1" dirty="0">
                <a:latin typeface="BIZ UDPゴシック" panose="020B0400000000000000" pitchFamily="50" charset="-128"/>
                <a:ea typeface="BIZ UDPゴシック" panose="020B0400000000000000" pitchFamily="50" charset="-128"/>
              </a:rPr>
              <a:t>2019</a:t>
            </a:r>
            <a:r>
              <a:rPr lang="ja-JP" altLang="en-US" sz="1800" b="1" dirty="0">
                <a:latin typeface="BIZ UDPゴシック" panose="020B0400000000000000" pitchFamily="50" charset="-128"/>
                <a:ea typeface="BIZ UDPゴシック" panose="020B0400000000000000" pitchFamily="50" charset="-128"/>
              </a:rPr>
              <a:t>年</a:t>
            </a:r>
            <a:r>
              <a:rPr lang="en-US" altLang="ja-JP" sz="1800" b="1" dirty="0">
                <a:latin typeface="BIZ UDPゴシック" panose="020B0400000000000000" pitchFamily="50" charset="-128"/>
                <a:ea typeface="BIZ UDPゴシック" panose="020B0400000000000000" pitchFamily="50" charset="-128"/>
              </a:rPr>
              <a:t>7</a:t>
            </a:r>
            <a:r>
              <a:rPr lang="ja-JP" altLang="en-US" sz="1800" b="1" dirty="0">
                <a:latin typeface="BIZ UDPゴシック" panose="020B0400000000000000" pitchFamily="50" charset="-128"/>
                <a:ea typeface="BIZ UDPゴシック" panose="020B0400000000000000" pitchFamily="50" charset="-128"/>
              </a:rPr>
              <a:t>月、</a:t>
            </a:r>
            <a:r>
              <a:rPr lang="en-US" altLang="ja-JP" sz="1800" b="1" dirty="0">
                <a:latin typeface="BIZ UDPゴシック" panose="020B0400000000000000" pitchFamily="50" charset="-128"/>
                <a:ea typeface="BIZ UDPゴシック" panose="020B0400000000000000" pitchFamily="50" charset="-128"/>
              </a:rPr>
              <a:t>IBM</a:t>
            </a:r>
            <a:r>
              <a:rPr lang="ja-JP" altLang="en-US" sz="1800" b="1" dirty="0">
                <a:latin typeface="BIZ UDPゴシック" panose="020B0400000000000000" pitchFamily="50" charset="-128"/>
                <a:ea typeface="BIZ UDPゴシック" panose="020B0400000000000000" pitchFamily="50" charset="-128"/>
              </a:rPr>
              <a:t>から製品を引き継ぎ</a:t>
            </a:r>
            <a:r>
              <a:rPr lang="en-US" altLang="ja-JP" sz="1800" b="1" dirty="0">
                <a:latin typeface="BIZ UDPゴシック" panose="020B0400000000000000" pitchFamily="50" charset="-128"/>
                <a:ea typeface="BIZ UDPゴシック" panose="020B0400000000000000" pitchFamily="50" charset="-128"/>
              </a:rPr>
              <a:t>HCL Software </a:t>
            </a:r>
            <a:r>
              <a:rPr lang="ja-JP" altLang="en-US" sz="1800" b="1" dirty="0">
                <a:latin typeface="BIZ UDPゴシック" panose="020B0400000000000000" pitchFamily="50" charset="-128"/>
                <a:ea typeface="BIZ UDPゴシック" panose="020B0400000000000000" pitchFamily="50" charset="-128"/>
              </a:rPr>
              <a:t>事業発足</a:t>
            </a:r>
            <a:endParaRPr lang="en-US" sz="1800" dirty="0">
              <a:latin typeface="BIZ UDPゴシック" panose="020B0400000000000000" pitchFamily="50" charset="-128"/>
              <a:ea typeface="BIZ UDPゴシック" panose="020B0400000000000000" pitchFamily="50" charset="-128"/>
            </a:endParaRPr>
          </a:p>
        </p:txBody>
      </p:sp>
      <p:cxnSp>
        <p:nvCxnSpPr>
          <p:cNvPr id="5" name="Straight Connector 4">
            <a:extLst>
              <a:ext uri="{FF2B5EF4-FFF2-40B4-BE49-F238E27FC236}">
                <a16:creationId xmlns:a16="http://schemas.microsoft.com/office/drawing/2014/main" id="{F5C0AB4F-3F36-4718-985E-EA3565494D38}"/>
              </a:ext>
            </a:extLst>
          </p:cNvPr>
          <p:cNvCxnSpPr>
            <a:cxnSpLocks/>
          </p:cNvCxnSpPr>
          <p:nvPr/>
        </p:nvCxnSpPr>
        <p:spPr bwMode="auto">
          <a:xfrm>
            <a:off x="4190403" y="3856223"/>
            <a:ext cx="0" cy="2286000"/>
          </a:xfrm>
          <a:prstGeom prst="line">
            <a:avLst/>
          </a:prstGeom>
          <a:solidFill>
            <a:schemeClr val="accent1"/>
          </a:solidFill>
          <a:ln w="3175" cap="flat" cmpd="sng" algn="ctr">
            <a:solidFill>
              <a:schemeClr val="tx1">
                <a:lumMod val="50000"/>
                <a:lumOff val="50000"/>
              </a:schemeClr>
            </a:solidFill>
            <a:prstDash val="solid"/>
            <a:miter lim="800000"/>
            <a:headEnd type="none" w="sm" len="sm"/>
            <a:tailEnd type="none" w="med" len="med"/>
          </a:ln>
          <a:effectLst/>
        </p:spPr>
      </p:cxnSp>
      <p:grpSp>
        <p:nvGrpSpPr>
          <p:cNvPr id="3" name="Group 2">
            <a:extLst>
              <a:ext uri="{FF2B5EF4-FFF2-40B4-BE49-F238E27FC236}">
                <a16:creationId xmlns:a16="http://schemas.microsoft.com/office/drawing/2014/main" id="{88F38FC6-4FB1-4FB8-98B1-4A6D91152445}"/>
              </a:ext>
            </a:extLst>
          </p:cNvPr>
          <p:cNvGrpSpPr/>
          <p:nvPr/>
        </p:nvGrpSpPr>
        <p:grpSpPr>
          <a:xfrm>
            <a:off x="533985" y="2993006"/>
            <a:ext cx="3765859" cy="2058991"/>
            <a:chOff x="533985" y="2993006"/>
            <a:chExt cx="3765859" cy="2058991"/>
          </a:xfrm>
        </p:grpSpPr>
        <p:sp>
          <p:nvSpPr>
            <p:cNvPr id="29" name="Text Placeholder 32">
              <a:extLst>
                <a:ext uri="{FF2B5EF4-FFF2-40B4-BE49-F238E27FC236}">
                  <a16:creationId xmlns:a16="http://schemas.microsoft.com/office/drawing/2014/main" id="{59E09685-CEB2-4CAF-B9AF-7D524EEC165E}"/>
                </a:ext>
              </a:extLst>
            </p:cNvPr>
            <p:cNvSpPr txBox="1">
              <a:spLocks/>
            </p:cNvSpPr>
            <p:nvPr/>
          </p:nvSpPr>
          <p:spPr>
            <a:xfrm>
              <a:off x="704949" y="3629915"/>
              <a:ext cx="3285615" cy="676683"/>
            </a:xfrm>
            <a:prstGeom prst="rect">
              <a:avLst/>
            </a:prstGeom>
            <a:noFill/>
            <a:ln>
              <a:noFill/>
              <a:prstDash val="sysDash"/>
            </a:ln>
            <a:effectLst/>
          </p:spPr>
          <p:txBody>
            <a:bodyPr lIns="27432" tIns="91440" rIns="182880" bIns="4572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64592" indent="-118872" fontAlgn="base">
                <a:lnSpc>
                  <a:spcPct val="110000"/>
                </a:lnSpc>
                <a:spcBef>
                  <a:spcPts val="1200"/>
                </a:spcBef>
                <a:spcAft>
                  <a:spcPts val="1200"/>
                </a:spcAft>
                <a:buClr>
                  <a:srgbClr val="000000">
                    <a:lumMod val="65000"/>
                    <a:lumOff val="35000"/>
                  </a:srgbClr>
                </a:buClr>
                <a:defRPr/>
              </a:pPr>
              <a:endParaRPr lang="en-US" sz="1100" dirty="0">
                <a:latin typeface="+mn-lt"/>
                <a:ea typeface="Roboto Black" panose="02000000000000000000" pitchFamily="2" charset="0"/>
                <a:cs typeface="Gotham Book" pitchFamily="2" charset="0"/>
              </a:endParaRPr>
            </a:p>
          </p:txBody>
        </p:sp>
        <p:sp>
          <p:nvSpPr>
            <p:cNvPr id="30" name="Chevron 7">
              <a:extLst>
                <a:ext uri="{FF2B5EF4-FFF2-40B4-BE49-F238E27FC236}">
                  <a16:creationId xmlns:a16="http://schemas.microsoft.com/office/drawing/2014/main" id="{D3C380EC-7791-4AA3-9E99-2CCB93D54C02}"/>
                </a:ext>
              </a:extLst>
            </p:cNvPr>
            <p:cNvSpPr/>
            <p:nvPr/>
          </p:nvSpPr>
          <p:spPr>
            <a:xfrm>
              <a:off x="533985" y="2993006"/>
              <a:ext cx="3765859" cy="487126"/>
            </a:xfrm>
            <a:prstGeom prst="chevron">
              <a:avLst/>
            </a:prstGeom>
            <a:solidFill>
              <a:srgbClr val="60B2E5"/>
            </a:solidFill>
            <a:ln>
              <a:noFill/>
            </a:ln>
            <a:effectLst/>
            <a:scene3d>
              <a:camera prst="orthographicFront">
                <a:rot lat="0" lon="0" rev="0"/>
              </a:camera>
              <a:lightRig rig="threePt" dir="t">
                <a:rot lat="0" lon="0" rev="1200000"/>
              </a:lightRig>
            </a:scene3d>
            <a:sp3d/>
          </p:spPr>
          <p:txBody>
            <a:bodyPr rtlCol="0" anchor="ctr"/>
            <a:lstStyle/>
            <a:p>
              <a:pPr algn="ctr" fontAlgn="base">
                <a:spcBef>
                  <a:spcPct val="0"/>
                </a:spcBef>
                <a:spcAft>
                  <a:spcPct val="0"/>
                </a:spcAft>
                <a:defRPr/>
              </a:pPr>
              <a:r>
                <a:rPr lang="en-US" b="1" kern="0" dirty="0">
                  <a:solidFill>
                    <a:srgbClr val="FFFFFF"/>
                  </a:solidFill>
                  <a:ea typeface="Roboto Black" panose="02000000000000000000" pitchFamily="2" charset="0"/>
                  <a:cs typeface="Roboto Black" panose="02000000000000000000" pitchFamily="2" charset="0"/>
                </a:rPr>
                <a:t>2016-18</a:t>
              </a:r>
            </a:p>
          </p:txBody>
        </p:sp>
        <p:sp>
          <p:nvSpPr>
            <p:cNvPr id="37" name="Rectangle 36">
              <a:extLst>
                <a:ext uri="{FF2B5EF4-FFF2-40B4-BE49-F238E27FC236}">
                  <a16:creationId xmlns:a16="http://schemas.microsoft.com/office/drawing/2014/main" id="{69A594B6-DF6C-4596-8EDB-1185C389F738}"/>
                </a:ext>
              </a:extLst>
            </p:cNvPr>
            <p:cNvSpPr/>
            <p:nvPr/>
          </p:nvSpPr>
          <p:spPr>
            <a:xfrm>
              <a:off x="533985" y="3620127"/>
              <a:ext cx="3523853" cy="658770"/>
            </a:xfrm>
            <a:prstGeom prst="rect">
              <a:avLst/>
            </a:prstGeom>
          </p:spPr>
          <p:txBody>
            <a:bodyPr wrap="square">
              <a:spAutoFit/>
            </a:bodyPr>
            <a:lstStyle/>
            <a:p>
              <a:pPr marL="45720" fontAlgn="base">
                <a:lnSpc>
                  <a:spcPct val="110000"/>
                </a:lnSpc>
                <a:spcBef>
                  <a:spcPts val="1200"/>
                </a:spcBef>
                <a:spcAft>
                  <a:spcPts val="1200"/>
                </a:spcAft>
                <a:buClr>
                  <a:srgbClr val="404041"/>
                </a:buClr>
              </a:pPr>
              <a:r>
                <a:rPr lang="en-US" altLang="ja-JP" dirty="0">
                  <a:latin typeface="BIZ UDPゴシック" panose="020B0400000000000000" pitchFamily="50" charset="-128"/>
                  <a:ea typeface="BIZ UDPゴシック" panose="020B0400000000000000" pitchFamily="50" charset="-128"/>
                  <a:cs typeface="Gotham Book" pitchFamily="2" charset="0"/>
                </a:rPr>
                <a:t>IBM</a:t>
              </a:r>
              <a:r>
                <a:rPr lang="ja-JP" altLang="en-US" dirty="0">
                  <a:latin typeface="BIZ UDPゴシック" panose="020B0400000000000000" pitchFamily="50" charset="-128"/>
                  <a:ea typeface="BIZ UDPゴシック" panose="020B0400000000000000" pitchFamily="50" charset="-128"/>
                  <a:cs typeface="Gotham Book" pitchFamily="2" charset="0"/>
                </a:rPr>
                <a:t>と</a:t>
              </a:r>
              <a:r>
                <a:rPr lang="en-US" altLang="ja-JP" dirty="0">
                  <a:latin typeface="BIZ UDPゴシック" panose="020B0400000000000000" pitchFamily="50" charset="-128"/>
                  <a:ea typeface="BIZ UDPゴシック" panose="020B0400000000000000" pitchFamily="50" charset="-128"/>
                  <a:cs typeface="Gotham Book" pitchFamily="2" charset="0"/>
                </a:rPr>
                <a:t>15</a:t>
              </a:r>
              <a:r>
                <a:rPr lang="ja-JP" altLang="en-US" dirty="0">
                  <a:latin typeface="BIZ UDPゴシック" panose="020B0400000000000000" pitchFamily="50" charset="-128"/>
                  <a:ea typeface="BIZ UDPゴシック" panose="020B0400000000000000" pitchFamily="50" charset="-128"/>
                  <a:cs typeface="Gotham Book" pitchFamily="2" charset="0"/>
                </a:rPr>
                <a:t>年間の</a:t>
              </a:r>
              <a:br>
                <a:rPr lang="en-US" altLang="ja-JP" dirty="0">
                  <a:latin typeface="BIZ UDPゴシック" panose="020B0400000000000000" pitchFamily="50" charset="-128"/>
                  <a:ea typeface="BIZ UDPゴシック" panose="020B0400000000000000" pitchFamily="50" charset="-128"/>
                  <a:cs typeface="Gotham Book" pitchFamily="2" charset="0"/>
                </a:rPr>
              </a:br>
              <a:r>
                <a:rPr lang="en-US" altLang="ja-JP" dirty="0">
                  <a:latin typeface="BIZ UDPゴシック" panose="020B0400000000000000" pitchFamily="50" charset="-128"/>
                  <a:ea typeface="BIZ UDPゴシック" panose="020B0400000000000000" pitchFamily="50" charset="-128"/>
                  <a:cs typeface="Gotham Book" pitchFamily="2" charset="0"/>
                </a:rPr>
                <a:t>IP</a:t>
              </a:r>
              <a:r>
                <a:rPr lang="ja-JP" altLang="en-US" dirty="0">
                  <a:latin typeface="BIZ UDPゴシック" panose="020B0400000000000000" pitchFamily="50" charset="-128"/>
                  <a:ea typeface="BIZ UDPゴシック" panose="020B0400000000000000" pitchFamily="50" charset="-128"/>
                  <a:cs typeface="Gotham Book" pitchFamily="2" charset="0"/>
                </a:rPr>
                <a:t>パートナーシップ契約を締結</a:t>
              </a:r>
              <a:endParaRPr lang="en-US" dirty="0">
                <a:latin typeface="BIZ UDPゴシック" panose="020B0400000000000000" pitchFamily="50" charset="-128"/>
                <a:ea typeface="BIZ UDPゴシック" panose="020B0400000000000000" pitchFamily="50" charset="-128"/>
                <a:cs typeface="Gotham Book" pitchFamily="2" charset="0"/>
              </a:endParaRPr>
            </a:p>
          </p:txBody>
        </p:sp>
        <p:sp>
          <p:nvSpPr>
            <p:cNvPr id="10" name="Rectangle 9">
              <a:extLst>
                <a:ext uri="{FF2B5EF4-FFF2-40B4-BE49-F238E27FC236}">
                  <a16:creationId xmlns:a16="http://schemas.microsoft.com/office/drawing/2014/main" id="{0CAA5C3F-E80D-494B-B551-7B52761BAADA}"/>
                </a:ext>
              </a:extLst>
            </p:cNvPr>
            <p:cNvSpPr/>
            <p:nvPr/>
          </p:nvSpPr>
          <p:spPr>
            <a:xfrm>
              <a:off x="804069" y="4431571"/>
              <a:ext cx="3253769" cy="620426"/>
            </a:xfrm>
            <a:prstGeom prst="rect">
              <a:avLst/>
            </a:prstGeom>
          </p:spPr>
          <p:txBody>
            <a:bodyPr wrap="square">
              <a:noAutofit/>
            </a:bodyPr>
            <a:lstStyle/>
            <a:p>
              <a:pPr marL="173736" indent="-173736">
                <a:lnSpc>
                  <a:spcPct val="110000"/>
                </a:lnSpc>
                <a:spcBef>
                  <a:spcPts val="1200"/>
                </a:spcBef>
                <a:spcAft>
                  <a:spcPts val="1200"/>
                </a:spcAft>
                <a:buClr>
                  <a:srgbClr val="404041"/>
                </a:buClr>
                <a:buFont typeface="Arial" panose="020B0604020202020204" pitchFamily="34" charset="0"/>
                <a:buChar char="•"/>
              </a:pPr>
              <a:r>
                <a:rPr lang="ja-JP" altLang="en-US" sz="1600" dirty="0">
                  <a:latin typeface="BIZ UDPゴシック" panose="020B0400000000000000" pitchFamily="50" charset="-128"/>
                  <a:ea typeface="BIZ UDPゴシック" panose="020B0400000000000000" pitchFamily="50" charset="-128"/>
                  <a:cs typeface="Gotham Book" pitchFamily="2" charset="0"/>
                </a:rPr>
                <a:t>その後</a:t>
              </a:r>
              <a:r>
                <a:rPr lang="en-US" altLang="ja-JP" sz="1600" dirty="0">
                  <a:latin typeface="BIZ UDPゴシック" panose="020B0400000000000000" pitchFamily="50" charset="-128"/>
                  <a:ea typeface="BIZ UDPゴシック" panose="020B0400000000000000" pitchFamily="50" charset="-128"/>
                  <a:cs typeface="Gotham Book" pitchFamily="2" charset="0"/>
                </a:rPr>
                <a:t>2.5</a:t>
              </a:r>
              <a:r>
                <a:rPr lang="ja-JP" altLang="en-US" sz="1600" dirty="0">
                  <a:latin typeface="BIZ UDPゴシック" panose="020B0400000000000000" pitchFamily="50" charset="-128"/>
                  <a:ea typeface="BIZ UDPゴシック" panose="020B0400000000000000" pitchFamily="50" charset="-128"/>
                  <a:cs typeface="Gotham Book" pitchFamily="2" charset="0"/>
                </a:rPr>
                <a:t>年間で</a:t>
              </a:r>
              <a:r>
                <a:rPr lang="en-US" altLang="ja-JP" sz="1600" dirty="0">
                  <a:latin typeface="BIZ UDPゴシック" panose="020B0400000000000000" pitchFamily="50" charset="-128"/>
                  <a:ea typeface="BIZ UDPゴシック" panose="020B0400000000000000" pitchFamily="50" charset="-128"/>
                  <a:cs typeface="Gotham Book" pitchFamily="2" charset="0"/>
                </a:rPr>
                <a:t>17</a:t>
              </a:r>
              <a:r>
                <a:rPr lang="ja-JP" altLang="en-US" sz="1600" dirty="0">
                  <a:latin typeface="BIZ UDPゴシック" panose="020B0400000000000000" pitchFamily="50" charset="-128"/>
                  <a:ea typeface="BIZ UDPゴシック" panose="020B0400000000000000" pitchFamily="50" charset="-128"/>
                  <a:cs typeface="Gotham Book" pitchFamily="2" charset="0"/>
                </a:rPr>
                <a:t>件の契約を結び、</a:t>
              </a:r>
              <a:r>
                <a:rPr lang="en-US" altLang="ja-JP" sz="1600" dirty="0">
                  <a:latin typeface="BIZ UDPゴシック" panose="020B0400000000000000" pitchFamily="50" charset="-128"/>
                  <a:ea typeface="BIZ UDPゴシック" panose="020B0400000000000000" pitchFamily="50" charset="-128"/>
                  <a:cs typeface="Gotham Book" pitchFamily="2" charset="0"/>
                </a:rPr>
                <a:t>50</a:t>
              </a:r>
              <a:r>
                <a:rPr lang="ja-JP" altLang="en-US" sz="1600" dirty="0">
                  <a:latin typeface="BIZ UDPゴシック" panose="020B0400000000000000" pitchFamily="50" charset="-128"/>
                  <a:ea typeface="BIZ UDPゴシック" panose="020B0400000000000000" pitchFamily="50" charset="-128"/>
                  <a:cs typeface="Gotham Book" pitchFamily="2" charset="0"/>
                </a:rPr>
                <a:t>以上の製品を管理 </a:t>
              </a:r>
              <a:endParaRPr lang="en-US" sz="1600" dirty="0">
                <a:latin typeface="BIZ UDPゴシック" panose="020B0400000000000000" pitchFamily="50" charset="-128"/>
                <a:ea typeface="BIZ UDPゴシック" panose="020B0400000000000000" pitchFamily="50" charset="-128"/>
                <a:cs typeface="Gotham Book" pitchFamily="2" charset="0"/>
              </a:endParaRPr>
            </a:p>
          </p:txBody>
        </p:sp>
      </p:grpSp>
      <p:sp>
        <p:nvSpPr>
          <p:cNvPr id="7" name="Freeform: Shape 6">
            <a:extLst>
              <a:ext uri="{FF2B5EF4-FFF2-40B4-BE49-F238E27FC236}">
                <a16:creationId xmlns:a16="http://schemas.microsoft.com/office/drawing/2014/main" id="{D6CC9D63-AAE3-4E05-B11D-ECC7407132E6}"/>
              </a:ext>
            </a:extLst>
          </p:cNvPr>
          <p:cNvSpPr/>
          <p:nvPr/>
        </p:nvSpPr>
        <p:spPr>
          <a:xfrm>
            <a:off x="4601314" y="4931158"/>
            <a:ext cx="226805" cy="270400"/>
          </a:xfrm>
          <a:custGeom>
            <a:avLst/>
            <a:gdLst>
              <a:gd name="connsiteX0" fmla="*/ 215261 w 226805"/>
              <a:gd name="connsiteY0" fmla="*/ 49546 h 270400"/>
              <a:gd name="connsiteX1" fmla="*/ 122879 w 226805"/>
              <a:gd name="connsiteY1" fmla="*/ 4340 h 270400"/>
              <a:gd name="connsiteX2" fmla="*/ 105227 w 226805"/>
              <a:gd name="connsiteY2" fmla="*/ 3040 h 270400"/>
              <a:gd name="connsiteX3" fmla="*/ 103927 w 226805"/>
              <a:gd name="connsiteY3" fmla="*/ 4340 h 270400"/>
              <a:gd name="connsiteX4" fmla="*/ 11545 w 226805"/>
              <a:gd name="connsiteY4" fmla="*/ 49546 h 270400"/>
              <a:gd name="connsiteX5" fmla="*/ 0 w 226805"/>
              <a:gd name="connsiteY5" fmla="*/ 62319 h 270400"/>
              <a:gd name="connsiteX6" fmla="*/ 0 w 226805"/>
              <a:gd name="connsiteY6" fmla="*/ 94545 h 270400"/>
              <a:gd name="connsiteX7" fmla="*/ 106427 w 226805"/>
              <a:gd name="connsiteY7" fmla="*/ 268352 h 270400"/>
              <a:gd name="connsiteX8" fmla="*/ 120379 w 226805"/>
              <a:gd name="connsiteY8" fmla="*/ 268352 h 270400"/>
              <a:gd name="connsiteX9" fmla="*/ 226805 w 226805"/>
              <a:gd name="connsiteY9" fmla="*/ 94545 h 270400"/>
              <a:gd name="connsiteX10" fmla="*/ 226805 w 226805"/>
              <a:gd name="connsiteY10" fmla="*/ 62319 h 270400"/>
              <a:gd name="connsiteX11" fmla="*/ 215261 w 226805"/>
              <a:gd name="connsiteY11" fmla="*/ 49546 h 270400"/>
              <a:gd name="connsiteX12" fmla="*/ 205105 w 226805"/>
              <a:gd name="connsiteY12" fmla="*/ 94545 h 270400"/>
              <a:gd name="connsiteX13" fmla="*/ 116256 w 226805"/>
              <a:gd name="connsiteY13" fmla="*/ 245030 h 270400"/>
              <a:gd name="connsiteX14" fmla="*/ 113404 w 226805"/>
              <a:gd name="connsiteY14" fmla="*/ 247003 h 270400"/>
              <a:gd name="connsiteX15" fmla="*/ 110557 w 226805"/>
              <a:gd name="connsiteY15" fmla="*/ 245030 h 270400"/>
              <a:gd name="connsiteX16" fmla="*/ 21697 w 226805"/>
              <a:gd name="connsiteY16" fmla="*/ 94545 h 270400"/>
              <a:gd name="connsiteX17" fmla="*/ 21697 w 226805"/>
              <a:gd name="connsiteY17" fmla="*/ 70338 h 270400"/>
              <a:gd name="connsiteX18" fmla="*/ 25917 w 226805"/>
              <a:gd name="connsiteY18" fmla="*/ 69670 h 270400"/>
              <a:gd name="connsiteX19" fmla="*/ 110009 w 226805"/>
              <a:gd name="connsiteY19" fmla="*/ 28941 h 270400"/>
              <a:gd name="connsiteX20" fmla="*/ 113401 w 226805"/>
              <a:gd name="connsiteY20" fmla="*/ 25816 h 270400"/>
              <a:gd name="connsiteX21" fmla="*/ 116796 w 226805"/>
              <a:gd name="connsiteY21" fmla="*/ 28941 h 270400"/>
              <a:gd name="connsiteX22" fmla="*/ 200885 w 226805"/>
              <a:gd name="connsiteY22" fmla="*/ 69670 h 270400"/>
              <a:gd name="connsiteX23" fmla="*/ 205105 w 226805"/>
              <a:gd name="connsiteY23" fmla="*/ 70338 h 27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6805" h="270400">
                <a:moveTo>
                  <a:pt x="215261" y="49546"/>
                </a:moveTo>
                <a:cubicBezTo>
                  <a:pt x="179852" y="46725"/>
                  <a:pt x="146834" y="30569"/>
                  <a:pt x="122879" y="4340"/>
                </a:cubicBezTo>
                <a:cubicBezTo>
                  <a:pt x="118363" y="-894"/>
                  <a:pt x="110460" y="-1476"/>
                  <a:pt x="105227" y="3040"/>
                </a:cubicBezTo>
                <a:cubicBezTo>
                  <a:pt x="104762" y="3441"/>
                  <a:pt x="104328" y="3875"/>
                  <a:pt x="103927" y="4340"/>
                </a:cubicBezTo>
                <a:cubicBezTo>
                  <a:pt x="79972" y="30569"/>
                  <a:pt x="46954" y="46725"/>
                  <a:pt x="11545" y="49546"/>
                </a:cubicBezTo>
                <a:cubicBezTo>
                  <a:pt x="4965" y="50163"/>
                  <a:pt x="-49" y="55711"/>
                  <a:pt x="0" y="62319"/>
                </a:cubicBezTo>
                <a:lnTo>
                  <a:pt x="0" y="94545"/>
                </a:lnTo>
                <a:cubicBezTo>
                  <a:pt x="0" y="164606"/>
                  <a:pt x="44559" y="228694"/>
                  <a:pt x="106427" y="268352"/>
                </a:cubicBezTo>
                <a:cubicBezTo>
                  <a:pt x="110677" y="271083"/>
                  <a:pt x="116129" y="271083"/>
                  <a:pt x="120379" y="268352"/>
                </a:cubicBezTo>
                <a:cubicBezTo>
                  <a:pt x="182247" y="228684"/>
                  <a:pt x="226805" y="164606"/>
                  <a:pt x="226805" y="94545"/>
                </a:cubicBezTo>
                <a:lnTo>
                  <a:pt x="226805" y="62319"/>
                </a:lnTo>
                <a:cubicBezTo>
                  <a:pt x="226855" y="55711"/>
                  <a:pt x="221841" y="50163"/>
                  <a:pt x="215261" y="49546"/>
                </a:cubicBezTo>
                <a:close/>
                <a:moveTo>
                  <a:pt x="205105" y="94545"/>
                </a:moveTo>
                <a:cubicBezTo>
                  <a:pt x="205105" y="150297"/>
                  <a:pt x="171891" y="206540"/>
                  <a:pt x="116256" y="245030"/>
                </a:cubicBezTo>
                <a:lnTo>
                  <a:pt x="113404" y="247003"/>
                </a:lnTo>
                <a:lnTo>
                  <a:pt x="110557" y="245030"/>
                </a:lnTo>
                <a:cubicBezTo>
                  <a:pt x="54918" y="206537"/>
                  <a:pt x="21697" y="150281"/>
                  <a:pt x="21697" y="94545"/>
                </a:cubicBezTo>
                <a:lnTo>
                  <a:pt x="21697" y="70338"/>
                </a:lnTo>
                <a:lnTo>
                  <a:pt x="25917" y="69670"/>
                </a:lnTo>
                <a:cubicBezTo>
                  <a:pt x="57355" y="64699"/>
                  <a:pt x="86617" y="50526"/>
                  <a:pt x="110009" y="28941"/>
                </a:cubicBezTo>
                <a:lnTo>
                  <a:pt x="113401" y="25816"/>
                </a:lnTo>
                <a:lnTo>
                  <a:pt x="116796" y="28941"/>
                </a:lnTo>
                <a:cubicBezTo>
                  <a:pt x="140187" y="50526"/>
                  <a:pt x="169448" y="64699"/>
                  <a:pt x="200885" y="69670"/>
                </a:cubicBezTo>
                <a:lnTo>
                  <a:pt x="205105" y="70338"/>
                </a:lnTo>
                <a:close/>
              </a:path>
            </a:pathLst>
          </a:custGeom>
          <a:solidFill>
            <a:srgbClr val="0477C3"/>
          </a:solidFill>
          <a:ln w="3274" cap="flat">
            <a:noFill/>
            <a:prstDash val="solid"/>
            <a:miter/>
          </a:ln>
        </p:spPr>
        <p:txBody>
          <a:bodyPr rtlCol="0" anchor="ctr"/>
          <a:lstStyle/>
          <a:p>
            <a:endParaRPr lang="ja-JP" altLang="en-US" dirty="0">
              <a:ea typeface="BIZ UDPゴシック" panose="020B0400000000000000" pitchFamily="50" charset="-128"/>
            </a:endParaRPr>
          </a:p>
        </p:txBody>
      </p:sp>
      <p:sp>
        <p:nvSpPr>
          <p:cNvPr id="9" name="Freeform: Shape 8">
            <a:extLst>
              <a:ext uri="{FF2B5EF4-FFF2-40B4-BE49-F238E27FC236}">
                <a16:creationId xmlns:a16="http://schemas.microsoft.com/office/drawing/2014/main" id="{BB3F2C8E-F76D-4FA4-851F-A08AA11B57CA}"/>
              </a:ext>
            </a:extLst>
          </p:cNvPr>
          <p:cNvSpPr/>
          <p:nvPr/>
        </p:nvSpPr>
        <p:spPr>
          <a:xfrm>
            <a:off x="4633026" y="4970512"/>
            <a:ext cx="163377" cy="195440"/>
          </a:xfrm>
          <a:custGeom>
            <a:avLst/>
            <a:gdLst>
              <a:gd name="connsiteX0" fmla="*/ 81689 w 163377"/>
              <a:gd name="connsiteY0" fmla="*/ 0 h 195440"/>
              <a:gd name="connsiteX1" fmla="*/ 0 w 163377"/>
              <a:gd name="connsiteY1" fmla="*/ 39474 h 195440"/>
              <a:gd name="connsiteX2" fmla="*/ 0 w 163377"/>
              <a:gd name="connsiteY2" fmla="*/ 55191 h 195440"/>
              <a:gd name="connsiteX3" fmla="*/ 81692 w 163377"/>
              <a:gd name="connsiteY3" fmla="*/ 195440 h 195440"/>
              <a:gd name="connsiteX4" fmla="*/ 163377 w 163377"/>
              <a:gd name="connsiteY4" fmla="*/ 55191 h 195440"/>
              <a:gd name="connsiteX5" fmla="*/ 163377 w 163377"/>
              <a:gd name="connsiteY5" fmla="*/ 39474 h 195440"/>
              <a:gd name="connsiteX6" fmla="*/ 81689 w 163377"/>
              <a:gd name="connsiteY6" fmla="*/ 0 h 195440"/>
              <a:gd name="connsiteX7" fmla="*/ 73116 w 163377"/>
              <a:gd name="connsiteY7" fmla="*/ 130350 h 195440"/>
              <a:gd name="connsiteX8" fmla="*/ 39357 w 163377"/>
              <a:gd name="connsiteY8" fmla="*/ 96588 h 195440"/>
              <a:gd name="connsiteX9" fmla="*/ 50828 w 163377"/>
              <a:gd name="connsiteY9" fmla="*/ 85117 h 195440"/>
              <a:gd name="connsiteX10" fmla="*/ 73116 w 163377"/>
              <a:gd name="connsiteY10" fmla="*/ 107405 h 195440"/>
              <a:gd name="connsiteX11" fmla="*/ 118759 w 163377"/>
              <a:gd name="connsiteY11" fmla="*/ 61761 h 195440"/>
              <a:gd name="connsiteX12" fmla="*/ 130230 w 163377"/>
              <a:gd name="connsiteY12" fmla="*/ 73236 h 19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377" h="195440">
                <a:moveTo>
                  <a:pt x="81689" y="0"/>
                </a:moveTo>
                <a:cubicBezTo>
                  <a:pt x="58509" y="20272"/>
                  <a:pt x="30287" y="33910"/>
                  <a:pt x="0" y="39474"/>
                </a:cubicBezTo>
                <a:lnTo>
                  <a:pt x="0" y="55191"/>
                </a:lnTo>
                <a:cubicBezTo>
                  <a:pt x="0" y="106694"/>
                  <a:pt x="30470" y="158894"/>
                  <a:pt x="81692" y="195440"/>
                </a:cubicBezTo>
                <a:cubicBezTo>
                  <a:pt x="132907" y="158901"/>
                  <a:pt x="163377" y="106697"/>
                  <a:pt x="163377" y="55191"/>
                </a:cubicBezTo>
                <a:lnTo>
                  <a:pt x="163377" y="39474"/>
                </a:lnTo>
                <a:cubicBezTo>
                  <a:pt x="133091" y="33910"/>
                  <a:pt x="104868" y="20272"/>
                  <a:pt x="81689" y="0"/>
                </a:cubicBezTo>
                <a:close/>
                <a:moveTo>
                  <a:pt x="73116" y="130350"/>
                </a:moveTo>
                <a:lnTo>
                  <a:pt x="39357" y="96588"/>
                </a:lnTo>
                <a:lnTo>
                  <a:pt x="50828" y="85117"/>
                </a:lnTo>
                <a:lnTo>
                  <a:pt x="73116" y="107405"/>
                </a:lnTo>
                <a:lnTo>
                  <a:pt x="118759" y="61761"/>
                </a:lnTo>
                <a:lnTo>
                  <a:pt x="130230" y="73236"/>
                </a:lnTo>
                <a:close/>
              </a:path>
            </a:pathLst>
          </a:custGeom>
          <a:solidFill>
            <a:srgbClr val="0477C3"/>
          </a:solidFill>
          <a:ln w="3274" cap="flat">
            <a:noFill/>
            <a:prstDash val="solid"/>
            <a:miter/>
          </a:ln>
        </p:spPr>
        <p:txBody>
          <a:bodyPr rtlCol="0" anchor="ctr"/>
          <a:lstStyle/>
          <a:p>
            <a:endParaRPr lang="ja-JP" altLang="en-US" dirty="0">
              <a:ea typeface="BIZ UDPゴシック" panose="020B0400000000000000" pitchFamily="50" charset="-128"/>
            </a:endParaRPr>
          </a:p>
        </p:txBody>
      </p:sp>
      <p:sp>
        <p:nvSpPr>
          <p:cNvPr id="11" name="Graphic 17" descr="Lock">
            <a:extLst>
              <a:ext uri="{FF2B5EF4-FFF2-40B4-BE49-F238E27FC236}">
                <a16:creationId xmlns:a16="http://schemas.microsoft.com/office/drawing/2014/main" id="{0D403381-4FFF-4485-A1B2-29C19047B4DF}"/>
              </a:ext>
            </a:extLst>
          </p:cNvPr>
          <p:cNvSpPr/>
          <p:nvPr/>
        </p:nvSpPr>
        <p:spPr>
          <a:xfrm>
            <a:off x="4613141" y="4581941"/>
            <a:ext cx="205648" cy="268078"/>
          </a:xfrm>
          <a:custGeom>
            <a:avLst/>
            <a:gdLst>
              <a:gd name="connsiteX0" fmla="*/ 110169 w 205648"/>
              <a:gd name="connsiteY0" fmla="*/ 211892 h 268078"/>
              <a:gd name="connsiteX1" fmla="*/ 110169 w 205648"/>
              <a:gd name="connsiteY1" fmla="*/ 231355 h 268078"/>
              <a:gd name="connsiteX2" fmla="*/ 95480 w 205648"/>
              <a:gd name="connsiteY2" fmla="*/ 231355 h 268078"/>
              <a:gd name="connsiteX3" fmla="*/ 95480 w 205648"/>
              <a:gd name="connsiteY3" fmla="*/ 211892 h 268078"/>
              <a:gd name="connsiteX4" fmla="*/ 80791 w 205648"/>
              <a:gd name="connsiteY4" fmla="*/ 190960 h 268078"/>
              <a:gd name="connsiteX5" fmla="*/ 102824 w 205648"/>
              <a:gd name="connsiteY5" fmla="*/ 168926 h 268078"/>
              <a:gd name="connsiteX6" fmla="*/ 124858 w 205648"/>
              <a:gd name="connsiteY6" fmla="*/ 190960 h 268078"/>
              <a:gd name="connsiteX7" fmla="*/ 110169 w 205648"/>
              <a:gd name="connsiteY7" fmla="*/ 211892 h 268078"/>
              <a:gd name="connsiteX8" fmla="*/ 47740 w 205648"/>
              <a:gd name="connsiteY8" fmla="*/ 77118 h 268078"/>
              <a:gd name="connsiteX9" fmla="*/ 102824 w 205648"/>
              <a:gd name="connsiteY9" fmla="*/ 22034 h 268078"/>
              <a:gd name="connsiteX10" fmla="*/ 157909 w 205648"/>
              <a:gd name="connsiteY10" fmla="*/ 77118 h 268078"/>
              <a:gd name="connsiteX11" fmla="*/ 157909 w 205648"/>
              <a:gd name="connsiteY11" fmla="*/ 117881 h 268078"/>
              <a:gd name="connsiteX12" fmla="*/ 102824 w 205648"/>
              <a:gd name="connsiteY12" fmla="*/ 113841 h 268078"/>
              <a:gd name="connsiteX13" fmla="*/ 47740 w 205648"/>
              <a:gd name="connsiteY13" fmla="*/ 117881 h 268078"/>
              <a:gd name="connsiteX14" fmla="*/ 47740 w 205648"/>
              <a:gd name="connsiteY14" fmla="*/ 77118 h 268078"/>
              <a:gd name="connsiteX15" fmla="*/ 179943 w 205648"/>
              <a:gd name="connsiteY15" fmla="*/ 119350 h 268078"/>
              <a:gd name="connsiteX16" fmla="*/ 179943 w 205648"/>
              <a:gd name="connsiteY16" fmla="*/ 77118 h 268078"/>
              <a:gd name="connsiteX17" fmla="*/ 102824 w 205648"/>
              <a:gd name="connsiteY17" fmla="*/ 0 h 268078"/>
              <a:gd name="connsiteX18" fmla="*/ 25706 w 205648"/>
              <a:gd name="connsiteY18" fmla="*/ 77118 h 268078"/>
              <a:gd name="connsiteX19" fmla="*/ 25706 w 205648"/>
              <a:gd name="connsiteY19" fmla="*/ 119350 h 268078"/>
              <a:gd name="connsiteX20" fmla="*/ 0 w 205648"/>
              <a:gd name="connsiteY20" fmla="*/ 121186 h 268078"/>
              <a:gd name="connsiteX21" fmla="*/ 0 w 205648"/>
              <a:gd name="connsiteY21" fmla="*/ 260733 h 268078"/>
              <a:gd name="connsiteX22" fmla="*/ 102824 w 205648"/>
              <a:gd name="connsiteY22" fmla="*/ 268078 h 268078"/>
              <a:gd name="connsiteX23" fmla="*/ 205649 w 205648"/>
              <a:gd name="connsiteY23" fmla="*/ 260733 h 268078"/>
              <a:gd name="connsiteX24" fmla="*/ 205649 w 205648"/>
              <a:gd name="connsiteY24" fmla="*/ 121186 h 268078"/>
              <a:gd name="connsiteX25" fmla="*/ 179943 w 205648"/>
              <a:gd name="connsiteY25" fmla="*/ 119350 h 26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648" h="268078">
                <a:moveTo>
                  <a:pt x="110169" y="211892"/>
                </a:moveTo>
                <a:lnTo>
                  <a:pt x="110169" y="231355"/>
                </a:lnTo>
                <a:lnTo>
                  <a:pt x="95480" y="231355"/>
                </a:lnTo>
                <a:lnTo>
                  <a:pt x="95480" y="211892"/>
                </a:lnTo>
                <a:cubicBezTo>
                  <a:pt x="87034" y="208954"/>
                  <a:pt x="80791" y="200875"/>
                  <a:pt x="80791" y="190960"/>
                </a:cubicBezTo>
                <a:cubicBezTo>
                  <a:pt x="80791" y="178841"/>
                  <a:pt x="90706" y="168926"/>
                  <a:pt x="102824" y="168926"/>
                </a:cubicBezTo>
                <a:cubicBezTo>
                  <a:pt x="114943" y="168926"/>
                  <a:pt x="124858" y="178841"/>
                  <a:pt x="124858" y="190960"/>
                </a:cubicBezTo>
                <a:cubicBezTo>
                  <a:pt x="124858" y="200508"/>
                  <a:pt x="118615" y="208587"/>
                  <a:pt x="110169" y="211892"/>
                </a:cubicBezTo>
                <a:close/>
                <a:moveTo>
                  <a:pt x="47740" y="77118"/>
                </a:moveTo>
                <a:cubicBezTo>
                  <a:pt x="47740" y="46638"/>
                  <a:pt x="72344" y="22034"/>
                  <a:pt x="102824" y="22034"/>
                </a:cubicBezTo>
                <a:cubicBezTo>
                  <a:pt x="133305" y="22034"/>
                  <a:pt x="157909" y="46638"/>
                  <a:pt x="157909" y="77118"/>
                </a:cubicBezTo>
                <a:lnTo>
                  <a:pt x="157909" y="117881"/>
                </a:lnTo>
                <a:lnTo>
                  <a:pt x="102824" y="113841"/>
                </a:lnTo>
                <a:lnTo>
                  <a:pt x="47740" y="117881"/>
                </a:lnTo>
                <a:lnTo>
                  <a:pt x="47740" y="77118"/>
                </a:lnTo>
                <a:close/>
                <a:moveTo>
                  <a:pt x="179943" y="119350"/>
                </a:moveTo>
                <a:lnTo>
                  <a:pt x="179943" y="77118"/>
                </a:lnTo>
                <a:cubicBezTo>
                  <a:pt x="179943" y="34520"/>
                  <a:pt x="145423" y="0"/>
                  <a:pt x="102824" y="0"/>
                </a:cubicBezTo>
                <a:cubicBezTo>
                  <a:pt x="60226" y="0"/>
                  <a:pt x="25706" y="34520"/>
                  <a:pt x="25706" y="77118"/>
                </a:cubicBezTo>
                <a:lnTo>
                  <a:pt x="25706" y="119350"/>
                </a:lnTo>
                <a:lnTo>
                  <a:pt x="0" y="121186"/>
                </a:lnTo>
                <a:lnTo>
                  <a:pt x="0" y="260733"/>
                </a:lnTo>
                <a:lnTo>
                  <a:pt x="102824" y="268078"/>
                </a:lnTo>
                <a:lnTo>
                  <a:pt x="205649" y="260733"/>
                </a:lnTo>
                <a:lnTo>
                  <a:pt x="205649" y="121186"/>
                </a:lnTo>
                <a:lnTo>
                  <a:pt x="179943" y="119350"/>
                </a:lnTo>
                <a:close/>
              </a:path>
            </a:pathLst>
          </a:custGeom>
          <a:solidFill>
            <a:srgbClr val="0477C3"/>
          </a:solidFill>
          <a:ln w="3671" cap="flat">
            <a:noFill/>
            <a:prstDash val="solid"/>
            <a:miter/>
          </a:ln>
        </p:spPr>
        <p:txBody>
          <a:bodyPr rtlCol="0" anchor="ctr"/>
          <a:lstStyle/>
          <a:p>
            <a:endParaRPr lang="ja-JP" altLang="en-US" dirty="0">
              <a:ea typeface="BIZ UDPゴシック" panose="020B0400000000000000" pitchFamily="50" charset="-128"/>
            </a:endParaRPr>
          </a:p>
        </p:txBody>
      </p:sp>
      <p:sp>
        <p:nvSpPr>
          <p:cNvPr id="21" name="Freeform: Shape 20">
            <a:extLst>
              <a:ext uri="{FF2B5EF4-FFF2-40B4-BE49-F238E27FC236}">
                <a16:creationId xmlns:a16="http://schemas.microsoft.com/office/drawing/2014/main" id="{40649C6B-9952-4F4E-A9CB-49BA6D5A20B8}"/>
              </a:ext>
            </a:extLst>
          </p:cNvPr>
          <p:cNvSpPr/>
          <p:nvPr/>
        </p:nvSpPr>
        <p:spPr>
          <a:xfrm>
            <a:off x="4635989" y="5366022"/>
            <a:ext cx="43096" cy="69197"/>
          </a:xfrm>
          <a:custGeom>
            <a:avLst/>
            <a:gdLst>
              <a:gd name="connsiteX0" fmla="*/ 8498 w 43096"/>
              <a:gd name="connsiteY0" fmla="*/ 69197 h 69197"/>
              <a:gd name="connsiteX1" fmla="*/ 0 w 43096"/>
              <a:gd name="connsiteY1" fmla="*/ 60699 h 69197"/>
              <a:gd name="connsiteX2" fmla="*/ 26101 w 43096"/>
              <a:gd name="connsiteY2" fmla="*/ 34599 h 69197"/>
              <a:gd name="connsiteX3" fmla="*/ 0 w 43096"/>
              <a:gd name="connsiteY3" fmla="*/ 8498 h 69197"/>
              <a:gd name="connsiteX4" fmla="*/ 8498 w 43096"/>
              <a:gd name="connsiteY4" fmla="*/ 0 h 69197"/>
              <a:gd name="connsiteX5" fmla="*/ 43096 w 43096"/>
              <a:gd name="connsiteY5" fmla="*/ 34599 h 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96" h="69197">
                <a:moveTo>
                  <a:pt x="8498" y="69197"/>
                </a:moveTo>
                <a:lnTo>
                  <a:pt x="0" y="60699"/>
                </a:lnTo>
                <a:lnTo>
                  <a:pt x="26101" y="34599"/>
                </a:lnTo>
                <a:lnTo>
                  <a:pt x="0" y="8498"/>
                </a:lnTo>
                <a:lnTo>
                  <a:pt x="8498" y="0"/>
                </a:lnTo>
                <a:lnTo>
                  <a:pt x="43096" y="34599"/>
                </a:lnTo>
                <a:close/>
              </a:path>
            </a:pathLst>
          </a:custGeom>
          <a:solidFill>
            <a:srgbClr val="0477C3"/>
          </a:solidFill>
          <a:ln w="2977" cap="flat">
            <a:noFill/>
            <a:prstDash val="solid"/>
            <a:miter/>
          </a:ln>
        </p:spPr>
        <p:txBody>
          <a:bodyPr rtlCol="0" anchor="ctr"/>
          <a:lstStyle/>
          <a:p>
            <a:endParaRPr lang="ja-JP" altLang="en-US" dirty="0">
              <a:ea typeface="BIZ UDPゴシック" panose="020B0400000000000000" pitchFamily="50" charset="-128"/>
            </a:endParaRPr>
          </a:p>
        </p:txBody>
      </p:sp>
      <p:sp>
        <p:nvSpPr>
          <p:cNvPr id="23" name="Freeform: Shape 22">
            <a:extLst>
              <a:ext uri="{FF2B5EF4-FFF2-40B4-BE49-F238E27FC236}">
                <a16:creationId xmlns:a16="http://schemas.microsoft.com/office/drawing/2014/main" id="{CCD13688-3F2A-4C2E-AFFF-025A60F34512}"/>
              </a:ext>
            </a:extLst>
          </p:cNvPr>
          <p:cNvSpPr/>
          <p:nvPr/>
        </p:nvSpPr>
        <p:spPr>
          <a:xfrm>
            <a:off x="4593196" y="5295915"/>
            <a:ext cx="242796" cy="188167"/>
          </a:xfrm>
          <a:custGeom>
            <a:avLst/>
            <a:gdLst>
              <a:gd name="connsiteX0" fmla="*/ 0 w 242796"/>
              <a:gd name="connsiteY0" fmla="*/ 0 h 188167"/>
              <a:gd name="connsiteX1" fmla="*/ 0 w 242796"/>
              <a:gd name="connsiteY1" fmla="*/ 188167 h 188167"/>
              <a:gd name="connsiteX2" fmla="*/ 242797 w 242796"/>
              <a:gd name="connsiteY2" fmla="*/ 188167 h 188167"/>
              <a:gd name="connsiteX3" fmla="*/ 242797 w 242796"/>
              <a:gd name="connsiteY3" fmla="*/ 0 h 188167"/>
              <a:gd name="connsiteX4" fmla="*/ 0 w 242796"/>
              <a:gd name="connsiteY4" fmla="*/ 0 h 188167"/>
              <a:gd name="connsiteX5" fmla="*/ 209412 w 242796"/>
              <a:gd name="connsiteY5" fmla="*/ 18210 h 188167"/>
              <a:gd name="connsiteX6" fmla="*/ 215482 w 242796"/>
              <a:gd name="connsiteY6" fmla="*/ 24280 h 188167"/>
              <a:gd name="connsiteX7" fmla="*/ 209412 w 242796"/>
              <a:gd name="connsiteY7" fmla="*/ 30350 h 188167"/>
              <a:gd name="connsiteX8" fmla="*/ 203342 w 242796"/>
              <a:gd name="connsiteY8" fmla="*/ 24280 h 188167"/>
              <a:gd name="connsiteX9" fmla="*/ 209412 w 242796"/>
              <a:gd name="connsiteY9" fmla="*/ 18210 h 188167"/>
              <a:gd name="connsiteX10" fmla="*/ 188167 w 242796"/>
              <a:gd name="connsiteY10" fmla="*/ 18210 h 188167"/>
              <a:gd name="connsiteX11" fmla="*/ 194237 w 242796"/>
              <a:gd name="connsiteY11" fmla="*/ 24280 h 188167"/>
              <a:gd name="connsiteX12" fmla="*/ 188167 w 242796"/>
              <a:gd name="connsiteY12" fmla="*/ 30350 h 188167"/>
              <a:gd name="connsiteX13" fmla="*/ 182098 w 242796"/>
              <a:gd name="connsiteY13" fmla="*/ 24280 h 188167"/>
              <a:gd name="connsiteX14" fmla="*/ 188167 w 242796"/>
              <a:gd name="connsiteY14" fmla="*/ 18210 h 188167"/>
              <a:gd name="connsiteX15" fmla="*/ 166923 w 242796"/>
              <a:gd name="connsiteY15" fmla="*/ 18210 h 188167"/>
              <a:gd name="connsiteX16" fmla="*/ 172993 w 242796"/>
              <a:gd name="connsiteY16" fmla="*/ 24280 h 188167"/>
              <a:gd name="connsiteX17" fmla="*/ 166923 w 242796"/>
              <a:gd name="connsiteY17" fmla="*/ 30350 h 188167"/>
              <a:gd name="connsiteX18" fmla="*/ 160853 w 242796"/>
              <a:gd name="connsiteY18" fmla="*/ 24280 h 188167"/>
              <a:gd name="connsiteX19" fmla="*/ 166923 w 242796"/>
              <a:gd name="connsiteY19" fmla="*/ 18210 h 188167"/>
              <a:gd name="connsiteX20" fmla="*/ 224587 w 242796"/>
              <a:gd name="connsiteY20" fmla="*/ 169958 h 188167"/>
              <a:gd name="connsiteX21" fmla="*/ 18210 w 242796"/>
              <a:gd name="connsiteY21" fmla="*/ 169958 h 188167"/>
              <a:gd name="connsiteX22" fmla="*/ 18210 w 242796"/>
              <a:gd name="connsiteY22" fmla="*/ 48559 h 188167"/>
              <a:gd name="connsiteX23" fmla="*/ 224587 w 242796"/>
              <a:gd name="connsiteY23" fmla="*/ 48559 h 188167"/>
              <a:gd name="connsiteX24" fmla="*/ 224587 w 242796"/>
              <a:gd name="connsiteY24" fmla="*/ 169958 h 1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2796" h="188167">
                <a:moveTo>
                  <a:pt x="0" y="0"/>
                </a:moveTo>
                <a:lnTo>
                  <a:pt x="0" y="188167"/>
                </a:lnTo>
                <a:lnTo>
                  <a:pt x="242797" y="188167"/>
                </a:lnTo>
                <a:lnTo>
                  <a:pt x="242797" y="0"/>
                </a:lnTo>
                <a:lnTo>
                  <a:pt x="0" y="0"/>
                </a:lnTo>
                <a:close/>
                <a:moveTo>
                  <a:pt x="209412" y="18210"/>
                </a:moveTo>
                <a:cubicBezTo>
                  <a:pt x="212751" y="18210"/>
                  <a:pt x="215482" y="20941"/>
                  <a:pt x="215482" y="24280"/>
                </a:cubicBezTo>
                <a:cubicBezTo>
                  <a:pt x="215482" y="27618"/>
                  <a:pt x="212751" y="30350"/>
                  <a:pt x="209412" y="30350"/>
                </a:cubicBezTo>
                <a:cubicBezTo>
                  <a:pt x="206074" y="30350"/>
                  <a:pt x="203342" y="27618"/>
                  <a:pt x="203342" y="24280"/>
                </a:cubicBezTo>
                <a:cubicBezTo>
                  <a:pt x="203342" y="20941"/>
                  <a:pt x="206074" y="18210"/>
                  <a:pt x="209412" y="18210"/>
                </a:cubicBezTo>
                <a:close/>
                <a:moveTo>
                  <a:pt x="188167" y="18210"/>
                </a:moveTo>
                <a:cubicBezTo>
                  <a:pt x="191506" y="18210"/>
                  <a:pt x="194237" y="20941"/>
                  <a:pt x="194237" y="24280"/>
                </a:cubicBezTo>
                <a:cubicBezTo>
                  <a:pt x="194237" y="27618"/>
                  <a:pt x="191506" y="30350"/>
                  <a:pt x="188167" y="30350"/>
                </a:cubicBezTo>
                <a:cubicBezTo>
                  <a:pt x="184829" y="30350"/>
                  <a:pt x="182098" y="27618"/>
                  <a:pt x="182098" y="24280"/>
                </a:cubicBezTo>
                <a:cubicBezTo>
                  <a:pt x="182098" y="20941"/>
                  <a:pt x="184829" y="18210"/>
                  <a:pt x="188167" y="18210"/>
                </a:cubicBezTo>
                <a:close/>
                <a:moveTo>
                  <a:pt x="166923" y="18210"/>
                </a:moveTo>
                <a:cubicBezTo>
                  <a:pt x="170261" y="18210"/>
                  <a:pt x="172993" y="20941"/>
                  <a:pt x="172993" y="24280"/>
                </a:cubicBezTo>
                <a:cubicBezTo>
                  <a:pt x="172993" y="27618"/>
                  <a:pt x="170261" y="30350"/>
                  <a:pt x="166923" y="30350"/>
                </a:cubicBezTo>
                <a:cubicBezTo>
                  <a:pt x="163584" y="30350"/>
                  <a:pt x="160853" y="27618"/>
                  <a:pt x="160853" y="24280"/>
                </a:cubicBezTo>
                <a:cubicBezTo>
                  <a:pt x="160853" y="20941"/>
                  <a:pt x="163584" y="18210"/>
                  <a:pt x="166923" y="18210"/>
                </a:cubicBezTo>
                <a:close/>
                <a:moveTo>
                  <a:pt x="224587" y="169958"/>
                </a:moveTo>
                <a:lnTo>
                  <a:pt x="18210" y="169958"/>
                </a:lnTo>
                <a:lnTo>
                  <a:pt x="18210" y="48559"/>
                </a:lnTo>
                <a:lnTo>
                  <a:pt x="224587" y="48559"/>
                </a:lnTo>
                <a:lnTo>
                  <a:pt x="224587" y="169958"/>
                </a:lnTo>
                <a:close/>
              </a:path>
            </a:pathLst>
          </a:custGeom>
          <a:solidFill>
            <a:srgbClr val="0477C3"/>
          </a:solidFill>
          <a:ln w="2977" cap="flat">
            <a:noFill/>
            <a:prstDash val="solid"/>
            <a:miter/>
          </a:ln>
        </p:spPr>
        <p:txBody>
          <a:bodyPr rtlCol="0" anchor="ctr"/>
          <a:lstStyle/>
          <a:p>
            <a:endParaRPr lang="ja-JP" altLang="en-US" dirty="0">
              <a:ea typeface="BIZ UDPゴシック" panose="020B0400000000000000" pitchFamily="50" charset="-128"/>
            </a:endParaRPr>
          </a:p>
        </p:txBody>
      </p:sp>
      <p:sp>
        <p:nvSpPr>
          <p:cNvPr id="25" name="Freeform: Shape 24">
            <a:extLst>
              <a:ext uri="{FF2B5EF4-FFF2-40B4-BE49-F238E27FC236}">
                <a16:creationId xmlns:a16="http://schemas.microsoft.com/office/drawing/2014/main" id="{184DFD9E-5579-4E3A-B9EC-FDFABC8DB749}"/>
              </a:ext>
            </a:extLst>
          </p:cNvPr>
          <p:cNvSpPr/>
          <p:nvPr/>
        </p:nvSpPr>
        <p:spPr>
          <a:xfrm>
            <a:off x="4684245" y="5423383"/>
            <a:ext cx="48559" cy="12139"/>
          </a:xfrm>
          <a:custGeom>
            <a:avLst/>
            <a:gdLst>
              <a:gd name="connsiteX0" fmla="*/ 0 w 48559"/>
              <a:gd name="connsiteY0" fmla="*/ 0 h 12139"/>
              <a:gd name="connsiteX1" fmla="*/ 48559 w 48559"/>
              <a:gd name="connsiteY1" fmla="*/ 0 h 12139"/>
              <a:gd name="connsiteX2" fmla="*/ 48559 w 48559"/>
              <a:gd name="connsiteY2" fmla="*/ 12140 h 12139"/>
              <a:gd name="connsiteX3" fmla="*/ 0 w 48559"/>
              <a:gd name="connsiteY3" fmla="*/ 12140 h 12139"/>
            </a:gdLst>
            <a:ahLst/>
            <a:cxnLst>
              <a:cxn ang="0">
                <a:pos x="connsiteX0" y="connsiteY0"/>
              </a:cxn>
              <a:cxn ang="0">
                <a:pos x="connsiteX1" y="connsiteY1"/>
              </a:cxn>
              <a:cxn ang="0">
                <a:pos x="connsiteX2" y="connsiteY2"/>
              </a:cxn>
              <a:cxn ang="0">
                <a:pos x="connsiteX3" y="connsiteY3"/>
              </a:cxn>
            </a:cxnLst>
            <a:rect l="l" t="t" r="r" b="b"/>
            <a:pathLst>
              <a:path w="48559" h="12139">
                <a:moveTo>
                  <a:pt x="0" y="0"/>
                </a:moveTo>
                <a:lnTo>
                  <a:pt x="48559" y="0"/>
                </a:lnTo>
                <a:lnTo>
                  <a:pt x="48559" y="12140"/>
                </a:lnTo>
                <a:lnTo>
                  <a:pt x="0" y="12140"/>
                </a:lnTo>
                <a:close/>
              </a:path>
            </a:pathLst>
          </a:custGeom>
          <a:solidFill>
            <a:srgbClr val="0477C3"/>
          </a:solidFill>
          <a:ln w="2977" cap="flat">
            <a:noFill/>
            <a:prstDash val="solid"/>
            <a:miter/>
          </a:ln>
        </p:spPr>
        <p:txBody>
          <a:bodyPr rtlCol="0" anchor="ctr"/>
          <a:lstStyle/>
          <a:p>
            <a:endParaRPr lang="ja-JP" altLang="en-US" dirty="0">
              <a:ea typeface="BIZ UDPゴシック" panose="020B0400000000000000" pitchFamily="50" charset="-128"/>
            </a:endParaRPr>
          </a:p>
        </p:txBody>
      </p:sp>
      <p:sp>
        <p:nvSpPr>
          <p:cNvPr id="28" name="Freeform: Shape 27">
            <a:extLst>
              <a:ext uri="{FF2B5EF4-FFF2-40B4-BE49-F238E27FC236}">
                <a16:creationId xmlns:a16="http://schemas.microsoft.com/office/drawing/2014/main" id="{43F457E2-6177-4A89-B501-C6C939AC6C37}"/>
              </a:ext>
            </a:extLst>
          </p:cNvPr>
          <p:cNvSpPr/>
          <p:nvPr/>
        </p:nvSpPr>
        <p:spPr>
          <a:xfrm>
            <a:off x="4590650" y="5758692"/>
            <a:ext cx="39939" cy="54629"/>
          </a:xfrm>
          <a:custGeom>
            <a:avLst/>
            <a:gdLst>
              <a:gd name="connsiteX0" fmla="*/ 18635 w 39939"/>
              <a:gd name="connsiteY0" fmla="*/ 4947 h 54629"/>
              <a:gd name="connsiteX1" fmla="*/ 4947 w 39939"/>
              <a:gd name="connsiteY1" fmla="*/ 1275 h 54629"/>
              <a:gd name="connsiteX2" fmla="*/ 1275 w 39939"/>
              <a:gd name="connsiteY2" fmla="*/ 14962 h 54629"/>
              <a:gd name="connsiteX3" fmla="*/ 21305 w 39939"/>
              <a:gd name="connsiteY3" fmla="*/ 49682 h 54629"/>
              <a:gd name="connsiteX4" fmla="*/ 34993 w 39939"/>
              <a:gd name="connsiteY4" fmla="*/ 53355 h 54629"/>
              <a:gd name="connsiteX5" fmla="*/ 38665 w 39939"/>
              <a:gd name="connsiteY5" fmla="*/ 39667 h 54629"/>
              <a:gd name="connsiteX6" fmla="*/ 18635 w 39939"/>
              <a:gd name="connsiteY6" fmla="*/ 4947 h 5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939" h="54629">
                <a:moveTo>
                  <a:pt x="18635" y="4947"/>
                </a:moveTo>
                <a:cubicBezTo>
                  <a:pt x="15964" y="273"/>
                  <a:pt x="9621" y="-1396"/>
                  <a:pt x="4947" y="1275"/>
                </a:cubicBezTo>
                <a:cubicBezTo>
                  <a:pt x="273" y="3945"/>
                  <a:pt x="-1396" y="10288"/>
                  <a:pt x="1275" y="14962"/>
                </a:cubicBezTo>
                <a:lnTo>
                  <a:pt x="21305" y="49682"/>
                </a:lnTo>
                <a:cubicBezTo>
                  <a:pt x="23976" y="54356"/>
                  <a:pt x="30319" y="56025"/>
                  <a:pt x="34993" y="53355"/>
                </a:cubicBezTo>
                <a:cubicBezTo>
                  <a:pt x="39667" y="50684"/>
                  <a:pt x="41336" y="44341"/>
                  <a:pt x="38665" y="39667"/>
                </a:cubicBezTo>
                <a:lnTo>
                  <a:pt x="18635" y="4947"/>
                </a:lnTo>
                <a:close/>
              </a:path>
            </a:pathLst>
          </a:custGeom>
          <a:solidFill>
            <a:srgbClr val="0477C3"/>
          </a:solidFill>
          <a:ln w="3274" cap="flat">
            <a:noFill/>
            <a:prstDash val="solid"/>
            <a:miter/>
          </a:ln>
        </p:spPr>
        <p:txBody>
          <a:bodyPr rtlCol="0" anchor="ctr"/>
          <a:lstStyle/>
          <a:p>
            <a:endParaRPr lang="ja-JP" altLang="en-US" dirty="0">
              <a:ea typeface="BIZ UDPゴシック" panose="020B0400000000000000" pitchFamily="50" charset="-128"/>
            </a:endParaRPr>
          </a:p>
        </p:txBody>
      </p:sp>
      <p:sp>
        <p:nvSpPr>
          <p:cNvPr id="40" name="Freeform: Shape 39">
            <a:extLst>
              <a:ext uri="{FF2B5EF4-FFF2-40B4-BE49-F238E27FC236}">
                <a16:creationId xmlns:a16="http://schemas.microsoft.com/office/drawing/2014/main" id="{0F848E2D-E5E9-4BD0-85C1-FFB3FDFE5ED7}"/>
              </a:ext>
            </a:extLst>
          </p:cNvPr>
          <p:cNvSpPr/>
          <p:nvPr/>
        </p:nvSpPr>
        <p:spPr>
          <a:xfrm>
            <a:off x="4615962" y="5599497"/>
            <a:ext cx="238359" cy="211879"/>
          </a:xfrm>
          <a:custGeom>
            <a:avLst/>
            <a:gdLst>
              <a:gd name="connsiteX0" fmla="*/ 139881 w 238359"/>
              <a:gd name="connsiteY0" fmla="*/ 184506 h 211879"/>
              <a:gd name="connsiteX1" fmla="*/ 93477 w 238359"/>
              <a:gd name="connsiteY1" fmla="*/ 197860 h 211879"/>
              <a:gd name="connsiteX2" fmla="*/ 82460 w 238359"/>
              <a:gd name="connsiteY2" fmla="*/ 185841 h 211879"/>
              <a:gd name="connsiteX3" fmla="*/ 142886 w 238359"/>
              <a:gd name="connsiteY3" fmla="*/ 168481 h 211879"/>
              <a:gd name="connsiteX4" fmla="*/ 139881 w 238359"/>
              <a:gd name="connsiteY4" fmla="*/ 184506 h 211879"/>
              <a:gd name="connsiteX5" fmla="*/ 237364 w 238359"/>
              <a:gd name="connsiteY5" fmla="*/ 132760 h 211879"/>
              <a:gd name="connsiteX6" fmla="*/ 214997 w 238359"/>
              <a:gd name="connsiteY6" fmla="*/ 94034 h 211879"/>
              <a:gd name="connsiteX7" fmla="*/ 184951 w 238359"/>
              <a:gd name="connsiteY7" fmla="*/ 41954 h 211879"/>
              <a:gd name="connsiteX8" fmla="*/ 162583 w 238359"/>
              <a:gd name="connsiteY8" fmla="*/ 3228 h 211879"/>
              <a:gd name="connsiteX9" fmla="*/ 152234 w 238359"/>
              <a:gd name="connsiteY9" fmla="*/ 1892 h 211879"/>
              <a:gd name="connsiteX10" fmla="*/ 0 w 238359"/>
              <a:gd name="connsiteY10" fmla="*/ 148784 h 211879"/>
              <a:gd name="connsiteX11" fmla="*/ 30046 w 238359"/>
              <a:gd name="connsiteY11" fmla="*/ 200864 h 211879"/>
              <a:gd name="connsiteX12" fmla="*/ 68105 w 238359"/>
              <a:gd name="connsiteY12" fmla="*/ 190181 h 211879"/>
              <a:gd name="connsiteX13" fmla="*/ 85131 w 238359"/>
              <a:gd name="connsiteY13" fmla="*/ 208543 h 211879"/>
              <a:gd name="connsiteX14" fmla="*/ 95146 w 238359"/>
              <a:gd name="connsiteY14" fmla="*/ 211547 h 211879"/>
              <a:gd name="connsiteX15" fmla="*/ 145557 w 238359"/>
              <a:gd name="connsiteY15" fmla="*/ 197192 h 211879"/>
              <a:gd name="connsiteX16" fmla="*/ 147894 w 238359"/>
              <a:gd name="connsiteY16" fmla="*/ 196190 h 211879"/>
              <a:gd name="connsiteX17" fmla="*/ 152568 w 238359"/>
              <a:gd name="connsiteY17" fmla="*/ 189514 h 211879"/>
              <a:gd name="connsiteX18" fmla="*/ 157241 w 238359"/>
              <a:gd name="connsiteY18" fmla="*/ 164809 h 211879"/>
              <a:gd name="connsiteX19" fmla="*/ 233692 w 238359"/>
              <a:gd name="connsiteY19" fmla="*/ 143109 h 211879"/>
              <a:gd name="connsiteX20" fmla="*/ 237364 w 238359"/>
              <a:gd name="connsiteY20" fmla="*/ 132760 h 21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8359" h="211879">
                <a:moveTo>
                  <a:pt x="139881" y="184506"/>
                </a:moveTo>
                <a:lnTo>
                  <a:pt x="93477" y="197860"/>
                </a:lnTo>
                <a:lnTo>
                  <a:pt x="82460" y="185841"/>
                </a:lnTo>
                <a:lnTo>
                  <a:pt x="142886" y="168481"/>
                </a:lnTo>
                <a:lnTo>
                  <a:pt x="139881" y="184506"/>
                </a:lnTo>
                <a:close/>
                <a:moveTo>
                  <a:pt x="237364" y="132760"/>
                </a:moveTo>
                <a:lnTo>
                  <a:pt x="214997" y="94034"/>
                </a:lnTo>
                <a:lnTo>
                  <a:pt x="184951" y="41954"/>
                </a:lnTo>
                <a:lnTo>
                  <a:pt x="162583" y="3228"/>
                </a:lnTo>
                <a:cubicBezTo>
                  <a:pt x="160246" y="-445"/>
                  <a:pt x="155238" y="-1112"/>
                  <a:pt x="152234" y="1892"/>
                </a:cubicBezTo>
                <a:lnTo>
                  <a:pt x="0" y="148784"/>
                </a:lnTo>
                <a:lnTo>
                  <a:pt x="30046" y="200864"/>
                </a:lnTo>
                <a:lnTo>
                  <a:pt x="68105" y="190181"/>
                </a:lnTo>
                <a:lnTo>
                  <a:pt x="85131" y="208543"/>
                </a:lnTo>
                <a:cubicBezTo>
                  <a:pt x="87801" y="211214"/>
                  <a:pt x="91474" y="212549"/>
                  <a:pt x="95146" y="211547"/>
                </a:cubicBezTo>
                <a:lnTo>
                  <a:pt x="145557" y="197192"/>
                </a:lnTo>
                <a:cubicBezTo>
                  <a:pt x="146224" y="196858"/>
                  <a:pt x="147226" y="196524"/>
                  <a:pt x="147894" y="196190"/>
                </a:cubicBezTo>
                <a:cubicBezTo>
                  <a:pt x="150231" y="194855"/>
                  <a:pt x="152234" y="192184"/>
                  <a:pt x="152568" y="189514"/>
                </a:cubicBezTo>
                <a:lnTo>
                  <a:pt x="157241" y="164809"/>
                </a:lnTo>
                <a:lnTo>
                  <a:pt x="233692" y="143109"/>
                </a:lnTo>
                <a:cubicBezTo>
                  <a:pt x="237698" y="141440"/>
                  <a:pt x="239701" y="136432"/>
                  <a:pt x="237364" y="132760"/>
                </a:cubicBezTo>
                <a:close/>
              </a:path>
            </a:pathLst>
          </a:custGeom>
          <a:solidFill>
            <a:srgbClr val="0477C3"/>
          </a:solidFill>
          <a:ln w="3274" cap="flat">
            <a:noFill/>
            <a:prstDash val="solid"/>
            <a:miter/>
          </a:ln>
        </p:spPr>
        <p:txBody>
          <a:bodyPr rtlCol="0" anchor="ctr"/>
          <a:lstStyle/>
          <a:p>
            <a:endParaRPr lang="ja-JP" altLang="en-US" dirty="0">
              <a:ea typeface="BIZ UDPゴシック" panose="020B0400000000000000" pitchFamily="50" charset="-128"/>
            </a:endParaRPr>
          </a:p>
        </p:txBody>
      </p:sp>
      <p:sp>
        <p:nvSpPr>
          <p:cNvPr id="42" name="Freeform: Shape 41">
            <a:extLst>
              <a:ext uri="{FF2B5EF4-FFF2-40B4-BE49-F238E27FC236}">
                <a16:creationId xmlns:a16="http://schemas.microsoft.com/office/drawing/2014/main" id="{BCAA1FF8-C159-4D9F-9431-DBF5657B02DE}"/>
              </a:ext>
            </a:extLst>
          </p:cNvPr>
          <p:cNvSpPr/>
          <p:nvPr/>
        </p:nvSpPr>
        <p:spPr>
          <a:xfrm>
            <a:off x="4591453" y="5925721"/>
            <a:ext cx="267644" cy="181053"/>
          </a:xfrm>
          <a:custGeom>
            <a:avLst/>
            <a:gdLst>
              <a:gd name="connsiteX0" fmla="*/ 244029 w 267644"/>
              <a:gd name="connsiteY0" fmla="*/ 157438 h 181053"/>
              <a:gd name="connsiteX1" fmla="*/ 23616 w 267644"/>
              <a:gd name="connsiteY1" fmla="*/ 157438 h 181053"/>
              <a:gd name="connsiteX2" fmla="*/ 23616 w 267644"/>
              <a:gd name="connsiteY2" fmla="*/ 23616 h 181053"/>
              <a:gd name="connsiteX3" fmla="*/ 244029 w 267644"/>
              <a:gd name="connsiteY3" fmla="*/ 23616 h 181053"/>
              <a:gd name="connsiteX4" fmla="*/ 267644 w 267644"/>
              <a:gd name="connsiteY4" fmla="*/ 15744 h 181053"/>
              <a:gd name="connsiteX5" fmla="*/ 251901 w 267644"/>
              <a:gd name="connsiteY5" fmla="*/ 0 h 181053"/>
              <a:gd name="connsiteX6" fmla="*/ 15744 w 267644"/>
              <a:gd name="connsiteY6" fmla="*/ 0 h 181053"/>
              <a:gd name="connsiteX7" fmla="*/ 0 w 267644"/>
              <a:gd name="connsiteY7" fmla="*/ 15744 h 181053"/>
              <a:gd name="connsiteX8" fmla="*/ 0 w 267644"/>
              <a:gd name="connsiteY8" fmla="*/ 181054 h 181053"/>
              <a:gd name="connsiteX9" fmla="*/ 267644 w 267644"/>
              <a:gd name="connsiteY9" fmla="*/ 181054 h 181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644" h="181053">
                <a:moveTo>
                  <a:pt x="244029" y="157438"/>
                </a:moveTo>
                <a:lnTo>
                  <a:pt x="23616" y="157438"/>
                </a:lnTo>
                <a:lnTo>
                  <a:pt x="23616" y="23616"/>
                </a:lnTo>
                <a:lnTo>
                  <a:pt x="244029" y="23616"/>
                </a:lnTo>
                <a:close/>
                <a:moveTo>
                  <a:pt x="267644" y="15744"/>
                </a:moveTo>
                <a:cubicBezTo>
                  <a:pt x="267644" y="7049"/>
                  <a:pt x="260596" y="0"/>
                  <a:pt x="251901" y="0"/>
                </a:cubicBezTo>
                <a:lnTo>
                  <a:pt x="15744" y="0"/>
                </a:lnTo>
                <a:cubicBezTo>
                  <a:pt x="7049" y="0"/>
                  <a:pt x="0" y="7049"/>
                  <a:pt x="0" y="15744"/>
                </a:cubicBezTo>
                <a:lnTo>
                  <a:pt x="0" y="181054"/>
                </a:lnTo>
                <a:lnTo>
                  <a:pt x="267644" y="181054"/>
                </a:lnTo>
                <a:close/>
              </a:path>
            </a:pathLst>
          </a:custGeom>
          <a:solidFill>
            <a:srgbClr val="0477C3"/>
          </a:solidFill>
          <a:ln w="3870" cap="flat">
            <a:noFill/>
            <a:prstDash val="solid"/>
            <a:miter/>
          </a:ln>
        </p:spPr>
        <p:txBody>
          <a:bodyPr rtlCol="0" anchor="ctr"/>
          <a:lstStyle/>
          <a:p>
            <a:endParaRPr lang="ja-JP" altLang="en-US" dirty="0">
              <a:ea typeface="BIZ UDPゴシック" panose="020B0400000000000000" pitchFamily="50" charset="-128"/>
            </a:endParaRPr>
          </a:p>
        </p:txBody>
      </p:sp>
      <p:sp>
        <p:nvSpPr>
          <p:cNvPr id="43" name="Freeform: Shape 42">
            <a:extLst>
              <a:ext uri="{FF2B5EF4-FFF2-40B4-BE49-F238E27FC236}">
                <a16:creationId xmlns:a16="http://schemas.microsoft.com/office/drawing/2014/main" id="{5D258188-0EC1-40C6-9C97-6DABFA196503}"/>
              </a:ext>
            </a:extLst>
          </p:cNvPr>
          <p:cNvSpPr/>
          <p:nvPr/>
        </p:nvSpPr>
        <p:spPr>
          <a:xfrm>
            <a:off x="4544221" y="6122519"/>
            <a:ext cx="362107" cy="23615"/>
          </a:xfrm>
          <a:custGeom>
            <a:avLst/>
            <a:gdLst>
              <a:gd name="connsiteX0" fmla="*/ 204669 w 362107"/>
              <a:gd name="connsiteY0" fmla="*/ 0 h 23615"/>
              <a:gd name="connsiteX1" fmla="*/ 204669 w 362107"/>
              <a:gd name="connsiteY1" fmla="*/ 3936 h 23615"/>
              <a:gd name="connsiteX2" fmla="*/ 201222 w 362107"/>
              <a:gd name="connsiteY2" fmla="*/ 7872 h 23615"/>
              <a:gd name="connsiteX3" fmla="*/ 200733 w 362107"/>
              <a:gd name="connsiteY3" fmla="*/ 7872 h 23615"/>
              <a:gd name="connsiteX4" fmla="*/ 161374 w 362107"/>
              <a:gd name="connsiteY4" fmla="*/ 7872 h 23615"/>
              <a:gd name="connsiteX5" fmla="*/ 157438 w 362107"/>
              <a:gd name="connsiteY5" fmla="*/ 4424 h 23615"/>
              <a:gd name="connsiteX6" fmla="*/ 157438 w 362107"/>
              <a:gd name="connsiteY6" fmla="*/ 3936 h 23615"/>
              <a:gd name="connsiteX7" fmla="*/ 157438 w 362107"/>
              <a:gd name="connsiteY7" fmla="*/ 0 h 23615"/>
              <a:gd name="connsiteX8" fmla="*/ 0 w 362107"/>
              <a:gd name="connsiteY8" fmla="*/ 0 h 23615"/>
              <a:gd name="connsiteX9" fmla="*/ 0 w 362107"/>
              <a:gd name="connsiteY9" fmla="*/ 7872 h 23615"/>
              <a:gd name="connsiteX10" fmla="*/ 15744 w 362107"/>
              <a:gd name="connsiteY10" fmla="*/ 23616 h 23615"/>
              <a:gd name="connsiteX11" fmla="*/ 346363 w 362107"/>
              <a:gd name="connsiteY11" fmla="*/ 23616 h 23615"/>
              <a:gd name="connsiteX12" fmla="*/ 362107 w 362107"/>
              <a:gd name="connsiteY12" fmla="*/ 7872 h 23615"/>
              <a:gd name="connsiteX13" fmla="*/ 362107 w 362107"/>
              <a:gd name="connsiteY13" fmla="*/ 0 h 2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107" h="23615">
                <a:moveTo>
                  <a:pt x="204669" y="0"/>
                </a:moveTo>
                <a:lnTo>
                  <a:pt x="204669" y="3936"/>
                </a:lnTo>
                <a:cubicBezTo>
                  <a:pt x="204804" y="5975"/>
                  <a:pt x="203261" y="7737"/>
                  <a:pt x="201222" y="7872"/>
                </a:cubicBezTo>
                <a:cubicBezTo>
                  <a:pt x="201059" y="7883"/>
                  <a:pt x="200896" y="7883"/>
                  <a:pt x="200733" y="7872"/>
                </a:cubicBezTo>
                <a:lnTo>
                  <a:pt x="161374" y="7872"/>
                </a:lnTo>
                <a:cubicBezTo>
                  <a:pt x="159335" y="8007"/>
                  <a:pt x="157573" y="6463"/>
                  <a:pt x="157438" y="4424"/>
                </a:cubicBezTo>
                <a:cubicBezTo>
                  <a:pt x="157427" y="4262"/>
                  <a:pt x="157427" y="4098"/>
                  <a:pt x="157438" y="3936"/>
                </a:cubicBezTo>
                <a:lnTo>
                  <a:pt x="157438" y="0"/>
                </a:lnTo>
                <a:lnTo>
                  <a:pt x="0" y="0"/>
                </a:lnTo>
                <a:lnTo>
                  <a:pt x="0" y="7872"/>
                </a:lnTo>
                <a:cubicBezTo>
                  <a:pt x="0" y="16567"/>
                  <a:pt x="7049" y="23616"/>
                  <a:pt x="15744" y="23616"/>
                </a:cubicBezTo>
                <a:lnTo>
                  <a:pt x="346363" y="23616"/>
                </a:lnTo>
                <a:cubicBezTo>
                  <a:pt x="355058" y="23616"/>
                  <a:pt x="362107" y="16567"/>
                  <a:pt x="362107" y="7872"/>
                </a:cubicBezTo>
                <a:lnTo>
                  <a:pt x="362107" y="0"/>
                </a:lnTo>
                <a:close/>
              </a:path>
            </a:pathLst>
          </a:custGeom>
          <a:solidFill>
            <a:srgbClr val="0477C3"/>
          </a:solidFill>
          <a:ln w="3870" cap="flat">
            <a:noFill/>
            <a:prstDash val="solid"/>
            <a:miter/>
          </a:ln>
        </p:spPr>
        <p:txBody>
          <a:bodyPr rtlCol="0" anchor="ctr"/>
          <a:lstStyle/>
          <a:p>
            <a:endParaRPr lang="ja-JP" altLang="en-US" dirty="0">
              <a:ea typeface="BIZ UDPゴシック" panose="020B0400000000000000" pitchFamily="50" charset="-128"/>
            </a:endParaRPr>
          </a:p>
        </p:txBody>
      </p:sp>
      <p:sp>
        <p:nvSpPr>
          <p:cNvPr id="44" name="Freeform: Shape 43">
            <a:extLst>
              <a:ext uri="{FF2B5EF4-FFF2-40B4-BE49-F238E27FC236}">
                <a16:creationId xmlns:a16="http://schemas.microsoft.com/office/drawing/2014/main" id="{C5F78FD7-FE0B-4B85-BC6D-7FB61F450300}"/>
              </a:ext>
            </a:extLst>
          </p:cNvPr>
          <p:cNvSpPr/>
          <p:nvPr/>
        </p:nvSpPr>
        <p:spPr>
          <a:xfrm>
            <a:off x="4670172" y="5961145"/>
            <a:ext cx="110206" cy="110206"/>
          </a:xfrm>
          <a:custGeom>
            <a:avLst/>
            <a:gdLst>
              <a:gd name="connsiteX0" fmla="*/ 55103 w 110206"/>
              <a:gd name="connsiteY0" fmla="*/ 0 h 110206"/>
              <a:gd name="connsiteX1" fmla="*/ 0 w 110206"/>
              <a:gd name="connsiteY1" fmla="*/ 55103 h 110206"/>
              <a:gd name="connsiteX2" fmla="*/ 55103 w 110206"/>
              <a:gd name="connsiteY2" fmla="*/ 110207 h 110206"/>
              <a:gd name="connsiteX3" fmla="*/ 110207 w 110206"/>
              <a:gd name="connsiteY3" fmla="*/ 55103 h 110206"/>
              <a:gd name="connsiteX4" fmla="*/ 55103 w 110206"/>
              <a:gd name="connsiteY4" fmla="*/ 0 h 110206"/>
              <a:gd name="connsiteX5" fmla="*/ 59039 w 110206"/>
              <a:gd name="connsiteY5" fmla="*/ 59039 h 110206"/>
              <a:gd name="connsiteX6" fmla="*/ 77105 w 110206"/>
              <a:gd name="connsiteY6" fmla="*/ 59039 h 110206"/>
              <a:gd name="connsiteX7" fmla="*/ 59039 w 110206"/>
              <a:gd name="connsiteY7" fmla="*/ 94896 h 110206"/>
              <a:gd name="connsiteX8" fmla="*/ 59039 w 110206"/>
              <a:gd name="connsiteY8" fmla="*/ 51167 h 110206"/>
              <a:gd name="connsiteX9" fmla="*/ 59039 w 110206"/>
              <a:gd name="connsiteY9" fmla="*/ 15271 h 110206"/>
              <a:gd name="connsiteX10" fmla="*/ 77105 w 110206"/>
              <a:gd name="connsiteY10" fmla="*/ 51167 h 110206"/>
              <a:gd name="connsiteX11" fmla="*/ 51167 w 110206"/>
              <a:gd name="connsiteY11" fmla="*/ 51167 h 110206"/>
              <a:gd name="connsiteX12" fmla="*/ 33692 w 110206"/>
              <a:gd name="connsiteY12" fmla="*/ 51167 h 110206"/>
              <a:gd name="connsiteX13" fmla="*/ 51167 w 110206"/>
              <a:gd name="connsiteY13" fmla="*/ 15744 h 110206"/>
              <a:gd name="connsiteX14" fmla="*/ 51167 w 110206"/>
              <a:gd name="connsiteY14" fmla="*/ 59039 h 110206"/>
              <a:gd name="connsiteX15" fmla="*/ 51167 w 110206"/>
              <a:gd name="connsiteY15" fmla="*/ 94463 h 110206"/>
              <a:gd name="connsiteX16" fmla="*/ 33692 w 110206"/>
              <a:gd name="connsiteY16" fmla="*/ 59039 h 110206"/>
              <a:gd name="connsiteX17" fmla="*/ 25780 w 110206"/>
              <a:gd name="connsiteY17" fmla="*/ 51167 h 110206"/>
              <a:gd name="connsiteX18" fmla="*/ 8935 w 110206"/>
              <a:gd name="connsiteY18" fmla="*/ 51167 h 110206"/>
              <a:gd name="connsiteX19" fmla="*/ 46208 w 110206"/>
              <a:gd name="connsiteY19" fmla="*/ 9643 h 110206"/>
              <a:gd name="connsiteX20" fmla="*/ 25780 w 110206"/>
              <a:gd name="connsiteY20" fmla="*/ 51167 h 110206"/>
              <a:gd name="connsiteX21" fmla="*/ 25780 w 110206"/>
              <a:gd name="connsiteY21" fmla="*/ 59039 h 110206"/>
              <a:gd name="connsiteX22" fmla="*/ 46287 w 110206"/>
              <a:gd name="connsiteY22" fmla="*/ 100603 h 110206"/>
              <a:gd name="connsiteX23" fmla="*/ 8935 w 110206"/>
              <a:gd name="connsiteY23" fmla="*/ 59039 h 110206"/>
              <a:gd name="connsiteX24" fmla="*/ 85016 w 110206"/>
              <a:gd name="connsiteY24" fmla="*/ 59039 h 110206"/>
              <a:gd name="connsiteX25" fmla="*/ 101272 w 110206"/>
              <a:gd name="connsiteY25" fmla="*/ 59039 h 110206"/>
              <a:gd name="connsiteX26" fmla="*/ 64628 w 110206"/>
              <a:gd name="connsiteY26" fmla="*/ 100445 h 110206"/>
              <a:gd name="connsiteX27" fmla="*/ 85016 w 110206"/>
              <a:gd name="connsiteY27" fmla="*/ 59039 h 110206"/>
              <a:gd name="connsiteX28" fmla="*/ 85016 w 110206"/>
              <a:gd name="connsiteY28" fmla="*/ 51167 h 110206"/>
              <a:gd name="connsiteX29" fmla="*/ 64746 w 110206"/>
              <a:gd name="connsiteY29" fmla="*/ 9801 h 110206"/>
              <a:gd name="connsiteX30" fmla="*/ 101272 w 110206"/>
              <a:gd name="connsiteY30" fmla="*/ 51167 h 110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0206" h="110206">
                <a:moveTo>
                  <a:pt x="55103" y="0"/>
                </a:moveTo>
                <a:cubicBezTo>
                  <a:pt x="24671" y="0"/>
                  <a:pt x="0" y="24671"/>
                  <a:pt x="0" y="55103"/>
                </a:cubicBezTo>
                <a:cubicBezTo>
                  <a:pt x="0" y="85536"/>
                  <a:pt x="24671" y="110207"/>
                  <a:pt x="55103" y="110207"/>
                </a:cubicBezTo>
                <a:cubicBezTo>
                  <a:pt x="85536" y="110207"/>
                  <a:pt x="110207" y="85536"/>
                  <a:pt x="110207" y="55103"/>
                </a:cubicBezTo>
                <a:cubicBezTo>
                  <a:pt x="110207" y="24671"/>
                  <a:pt x="85536" y="0"/>
                  <a:pt x="55103" y="0"/>
                </a:cubicBezTo>
                <a:close/>
                <a:moveTo>
                  <a:pt x="59039" y="59039"/>
                </a:moveTo>
                <a:lnTo>
                  <a:pt x="77105" y="59039"/>
                </a:lnTo>
                <a:cubicBezTo>
                  <a:pt x="75048" y="72608"/>
                  <a:pt x="68720" y="85168"/>
                  <a:pt x="59039" y="94896"/>
                </a:cubicBezTo>
                <a:close/>
                <a:moveTo>
                  <a:pt x="59039" y="51167"/>
                </a:moveTo>
                <a:lnTo>
                  <a:pt x="59039" y="15271"/>
                </a:lnTo>
                <a:cubicBezTo>
                  <a:pt x="68730" y="25008"/>
                  <a:pt x="75059" y="37584"/>
                  <a:pt x="77105" y="51167"/>
                </a:cubicBezTo>
                <a:close/>
                <a:moveTo>
                  <a:pt x="51167" y="51167"/>
                </a:moveTo>
                <a:lnTo>
                  <a:pt x="33692" y="51167"/>
                </a:lnTo>
                <a:cubicBezTo>
                  <a:pt x="35649" y="37816"/>
                  <a:pt x="41764" y="25422"/>
                  <a:pt x="51167" y="15744"/>
                </a:cubicBezTo>
                <a:close/>
                <a:moveTo>
                  <a:pt x="51167" y="59039"/>
                </a:moveTo>
                <a:lnTo>
                  <a:pt x="51167" y="94463"/>
                </a:lnTo>
                <a:cubicBezTo>
                  <a:pt x="41782" y="84772"/>
                  <a:pt x="35670" y="72384"/>
                  <a:pt x="33692" y="59039"/>
                </a:cubicBezTo>
                <a:close/>
                <a:moveTo>
                  <a:pt x="25780" y="51167"/>
                </a:moveTo>
                <a:lnTo>
                  <a:pt x="8935" y="51167"/>
                </a:lnTo>
                <a:cubicBezTo>
                  <a:pt x="10682" y="30551"/>
                  <a:pt x="25899" y="13598"/>
                  <a:pt x="46208" y="9643"/>
                </a:cubicBezTo>
                <a:cubicBezTo>
                  <a:pt x="34987" y="20840"/>
                  <a:pt x="27802" y="35445"/>
                  <a:pt x="25780" y="51167"/>
                </a:cubicBezTo>
                <a:close/>
                <a:moveTo>
                  <a:pt x="25780" y="59039"/>
                </a:moveTo>
                <a:cubicBezTo>
                  <a:pt x="27804" y="74789"/>
                  <a:pt x="35020" y="89414"/>
                  <a:pt x="46287" y="100603"/>
                </a:cubicBezTo>
                <a:cubicBezTo>
                  <a:pt x="25948" y="96650"/>
                  <a:pt x="10700" y="79683"/>
                  <a:pt x="8935" y="59039"/>
                </a:cubicBezTo>
                <a:close/>
                <a:moveTo>
                  <a:pt x="85016" y="59039"/>
                </a:moveTo>
                <a:lnTo>
                  <a:pt x="101272" y="59039"/>
                </a:lnTo>
                <a:cubicBezTo>
                  <a:pt x="99548" y="79422"/>
                  <a:pt x="84650" y="96256"/>
                  <a:pt x="64628" y="100445"/>
                </a:cubicBezTo>
                <a:cubicBezTo>
                  <a:pt x="75843" y="89297"/>
                  <a:pt x="83018" y="74726"/>
                  <a:pt x="85016" y="59039"/>
                </a:cubicBezTo>
                <a:close/>
                <a:moveTo>
                  <a:pt x="85016" y="51167"/>
                </a:moveTo>
                <a:cubicBezTo>
                  <a:pt x="83002" y="35522"/>
                  <a:pt x="75876" y="20980"/>
                  <a:pt x="64746" y="9801"/>
                </a:cubicBezTo>
                <a:cubicBezTo>
                  <a:pt x="84709" y="14031"/>
                  <a:pt x="99546" y="30835"/>
                  <a:pt x="101272" y="51167"/>
                </a:cubicBezTo>
                <a:close/>
              </a:path>
            </a:pathLst>
          </a:custGeom>
          <a:solidFill>
            <a:srgbClr val="0477C3"/>
          </a:solidFill>
          <a:ln w="3870" cap="flat">
            <a:noFill/>
            <a:prstDash val="solid"/>
            <a:miter/>
          </a:ln>
        </p:spPr>
        <p:txBody>
          <a:bodyPr rtlCol="0" anchor="ctr"/>
          <a:lstStyle/>
          <a:p>
            <a:endParaRPr lang="ja-JP" altLang="en-US" dirty="0">
              <a:ea typeface="BIZ UDPゴシック" panose="020B0400000000000000" pitchFamily="50" charset="-128"/>
            </a:endParaRPr>
          </a:p>
        </p:txBody>
      </p:sp>
      <p:grpSp>
        <p:nvGrpSpPr>
          <p:cNvPr id="60" name="Group 59">
            <a:extLst>
              <a:ext uri="{FF2B5EF4-FFF2-40B4-BE49-F238E27FC236}">
                <a16:creationId xmlns:a16="http://schemas.microsoft.com/office/drawing/2014/main" id="{87DAED70-71B1-421C-BED4-32D11F9CFF27}"/>
              </a:ext>
            </a:extLst>
          </p:cNvPr>
          <p:cNvGrpSpPr/>
          <p:nvPr/>
        </p:nvGrpSpPr>
        <p:grpSpPr>
          <a:xfrm>
            <a:off x="6204449" y="4953629"/>
            <a:ext cx="291125" cy="181606"/>
            <a:chOff x="6204449" y="4953629"/>
            <a:chExt cx="291125" cy="181606"/>
          </a:xfrm>
        </p:grpSpPr>
        <p:sp>
          <p:nvSpPr>
            <p:cNvPr id="46" name="Freeform: Shape 45">
              <a:extLst>
                <a:ext uri="{FF2B5EF4-FFF2-40B4-BE49-F238E27FC236}">
                  <a16:creationId xmlns:a16="http://schemas.microsoft.com/office/drawing/2014/main" id="{9D40A75B-EA96-43D6-AED8-FF7B01907EE0}"/>
                </a:ext>
              </a:extLst>
            </p:cNvPr>
            <p:cNvSpPr/>
            <p:nvPr/>
          </p:nvSpPr>
          <p:spPr>
            <a:xfrm>
              <a:off x="6235641" y="4953629"/>
              <a:ext cx="62383" cy="62383"/>
            </a:xfrm>
            <a:custGeom>
              <a:avLst/>
              <a:gdLst>
                <a:gd name="connsiteX0" fmla="*/ 62384 w 62383"/>
                <a:gd name="connsiteY0" fmla="*/ 31192 h 62383"/>
                <a:gd name="connsiteX1" fmla="*/ 31192 w 62383"/>
                <a:gd name="connsiteY1" fmla="*/ 62384 h 62383"/>
                <a:gd name="connsiteX2" fmla="*/ 0 w 62383"/>
                <a:gd name="connsiteY2" fmla="*/ 31192 h 62383"/>
                <a:gd name="connsiteX3" fmla="*/ 31192 w 62383"/>
                <a:gd name="connsiteY3" fmla="*/ 0 h 62383"/>
                <a:gd name="connsiteX4" fmla="*/ 62384 w 62383"/>
                <a:gd name="connsiteY4" fmla="*/ 31192 h 62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3" h="62383">
                  <a:moveTo>
                    <a:pt x="62384" y="31192"/>
                  </a:moveTo>
                  <a:cubicBezTo>
                    <a:pt x="62384" y="48419"/>
                    <a:pt x="48419" y="62384"/>
                    <a:pt x="31192" y="62384"/>
                  </a:cubicBezTo>
                  <a:cubicBezTo>
                    <a:pt x="13965" y="62384"/>
                    <a:pt x="0" y="48419"/>
                    <a:pt x="0" y="31192"/>
                  </a:cubicBezTo>
                  <a:cubicBezTo>
                    <a:pt x="0" y="13965"/>
                    <a:pt x="13965" y="0"/>
                    <a:pt x="31192" y="0"/>
                  </a:cubicBezTo>
                  <a:cubicBezTo>
                    <a:pt x="48419" y="0"/>
                    <a:pt x="62384" y="13965"/>
                    <a:pt x="62384" y="31192"/>
                  </a:cubicBezTo>
                  <a:close/>
                </a:path>
              </a:pathLst>
            </a:custGeom>
            <a:solidFill>
              <a:srgbClr val="0477C3"/>
            </a:solidFill>
            <a:ln w="3373" cap="flat">
              <a:noFill/>
              <a:prstDash val="solid"/>
              <a:miter/>
            </a:ln>
          </p:spPr>
          <p:txBody>
            <a:bodyPr rtlCol="0" anchor="ctr"/>
            <a:lstStyle/>
            <a:p>
              <a:endParaRPr lang="ja-JP" altLang="en-US" dirty="0">
                <a:ea typeface="BIZ UDPゴシック" panose="020B0400000000000000" pitchFamily="50" charset="-128"/>
              </a:endParaRPr>
            </a:p>
          </p:txBody>
        </p:sp>
        <p:sp>
          <p:nvSpPr>
            <p:cNvPr id="47" name="Freeform: Shape 46">
              <a:extLst>
                <a:ext uri="{FF2B5EF4-FFF2-40B4-BE49-F238E27FC236}">
                  <a16:creationId xmlns:a16="http://schemas.microsoft.com/office/drawing/2014/main" id="{E0B978F9-803C-4D48-96AF-0BC060E0FD33}"/>
                </a:ext>
              </a:extLst>
            </p:cNvPr>
            <p:cNvSpPr/>
            <p:nvPr/>
          </p:nvSpPr>
          <p:spPr>
            <a:xfrm>
              <a:off x="6401998" y="4953629"/>
              <a:ext cx="62383" cy="62383"/>
            </a:xfrm>
            <a:custGeom>
              <a:avLst/>
              <a:gdLst>
                <a:gd name="connsiteX0" fmla="*/ 62384 w 62383"/>
                <a:gd name="connsiteY0" fmla="*/ 31192 h 62383"/>
                <a:gd name="connsiteX1" fmla="*/ 31192 w 62383"/>
                <a:gd name="connsiteY1" fmla="*/ 62384 h 62383"/>
                <a:gd name="connsiteX2" fmla="*/ 0 w 62383"/>
                <a:gd name="connsiteY2" fmla="*/ 31192 h 62383"/>
                <a:gd name="connsiteX3" fmla="*/ 31192 w 62383"/>
                <a:gd name="connsiteY3" fmla="*/ 0 h 62383"/>
                <a:gd name="connsiteX4" fmla="*/ 62384 w 62383"/>
                <a:gd name="connsiteY4" fmla="*/ 31192 h 62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3" h="62383">
                  <a:moveTo>
                    <a:pt x="62384" y="31192"/>
                  </a:moveTo>
                  <a:cubicBezTo>
                    <a:pt x="62384" y="48419"/>
                    <a:pt x="48419" y="62384"/>
                    <a:pt x="31192" y="62384"/>
                  </a:cubicBezTo>
                  <a:cubicBezTo>
                    <a:pt x="13965" y="62384"/>
                    <a:pt x="0" y="48419"/>
                    <a:pt x="0" y="31192"/>
                  </a:cubicBezTo>
                  <a:cubicBezTo>
                    <a:pt x="0" y="13965"/>
                    <a:pt x="13965" y="0"/>
                    <a:pt x="31192" y="0"/>
                  </a:cubicBezTo>
                  <a:cubicBezTo>
                    <a:pt x="48419" y="0"/>
                    <a:pt x="62384" y="13965"/>
                    <a:pt x="62384" y="31192"/>
                  </a:cubicBezTo>
                  <a:close/>
                </a:path>
              </a:pathLst>
            </a:custGeom>
            <a:solidFill>
              <a:srgbClr val="0477C3"/>
            </a:solidFill>
            <a:ln w="3373" cap="flat">
              <a:noFill/>
              <a:prstDash val="solid"/>
              <a:miter/>
            </a:ln>
          </p:spPr>
          <p:txBody>
            <a:bodyPr rtlCol="0" anchor="ctr"/>
            <a:lstStyle/>
            <a:p>
              <a:endParaRPr lang="ja-JP" altLang="en-US" dirty="0">
                <a:ea typeface="BIZ UDPゴシック" panose="020B0400000000000000" pitchFamily="50" charset="-128"/>
              </a:endParaRPr>
            </a:p>
          </p:txBody>
        </p:sp>
        <p:sp>
          <p:nvSpPr>
            <p:cNvPr id="48" name="Freeform: Shape 47">
              <a:extLst>
                <a:ext uri="{FF2B5EF4-FFF2-40B4-BE49-F238E27FC236}">
                  <a16:creationId xmlns:a16="http://schemas.microsoft.com/office/drawing/2014/main" id="{CF90BC72-3116-4A16-B010-2221BEC9499B}"/>
                </a:ext>
              </a:extLst>
            </p:cNvPr>
            <p:cNvSpPr/>
            <p:nvPr/>
          </p:nvSpPr>
          <p:spPr>
            <a:xfrm>
              <a:off x="6287628" y="5072852"/>
              <a:ext cx="124767" cy="62383"/>
            </a:xfrm>
            <a:custGeom>
              <a:avLst/>
              <a:gdLst>
                <a:gd name="connsiteX0" fmla="*/ 124768 w 124767"/>
                <a:gd name="connsiteY0" fmla="*/ 62384 h 62383"/>
                <a:gd name="connsiteX1" fmla="*/ 124768 w 124767"/>
                <a:gd name="connsiteY1" fmla="*/ 31192 h 62383"/>
                <a:gd name="connsiteX2" fmla="*/ 118529 w 124767"/>
                <a:gd name="connsiteY2" fmla="*/ 18715 h 62383"/>
                <a:gd name="connsiteX3" fmla="*/ 88031 w 124767"/>
                <a:gd name="connsiteY3" fmla="*/ 4159 h 62383"/>
                <a:gd name="connsiteX4" fmla="*/ 62384 w 124767"/>
                <a:gd name="connsiteY4" fmla="*/ 0 h 62383"/>
                <a:gd name="connsiteX5" fmla="*/ 36737 w 124767"/>
                <a:gd name="connsiteY5" fmla="*/ 4159 h 62383"/>
                <a:gd name="connsiteX6" fmla="*/ 6238 w 124767"/>
                <a:gd name="connsiteY6" fmla="*/ 18715 h 62383"/>
                <a:gd name="connsiteX7" fmla="*/ 0 w 124767"/>
                <a:gd name="connsiteY7" fmla="*/ 31192 h 62383"/>
                <a:gd name="connsiteX8" fmla="*/ 0 w 124767"/>
                <a:gd name="connsiteY8" fmla="*/ 62384 h 62383"/>
                <a:gd name="connsiteX9" fmla="*/ 124768 w 124767"/>
                <a:gd name="connsiteY9" fmla="*/ 62384 h 6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67" h="62383">
                  <a:moveTo>
                    <a:pt x="124768" y="62384"/>
                  </a:moveTo>
                  <a:lnTo>
                    <a:pt x="124768" y="31192"/>
                  </a:lnTo>
                  <a:cubicBezTo>
                    <a:pt x="124768" y="26340"/>
                    <a:pt x="122688" y="21488"/>
                    <a:pt x="118529" y="18715"/>
                  </a:cubicBezTo>
                  <a:cubicBezTo>
                    <a:pt x="110212" y="11784"/>
                    <a:pt x="99121" y="6932"/>
                    <a:pt x="88031" y="4159"/>
                  </a:cubicBezTo>
                  <a:cubicBezTo>
                    <a:pt x="80406" y="2079"/>
                    <a:pt x="71395" y="0"/>
                    <a:pt x="62384" y="0"/>
                  </a:cubicBezTo>
                  <a:cubicBezTo>
                    <a:pt x="54066" y="0"/>
                    <a:pt x="45055" y="1386"/>
                    <a:pt x="36737" y="4159"/>
                  </a:cubicBezTo>
                  <a:cubicBezTo>
                    <a:pt x="25647" y="6932"/>
                    <a:pt x="15249" y="12477"/>
                    <a:pt x="6238" y="18715"/>
                  </a:cubicBezTo>
                  <a:cubicBezTo>
                    <a:pt x="2079" y="22181"/>
                    <a:pt x="0" y="26340"/>
                    <a:pt x="0" y="31192"/>
                  </a:cubicBezTo>
                  <a:lnTo>
                    <a:pt x="0" y="62384"/>
                  </a:lnTo>
                  <a:lnTo>
                    <a:pt x="124768" y="62384"/>
                  </a:lnTo>
                  <a:close/>
                </a:path>
              </a:pathLst>
            </a:custGeom>
            <a:solidFill>
              <a:srgbClr val="0477C3"/>
            </a:solidFill>
            <a:ln w="3373" cap="flat">
              <a:noFill/>
              <a:prstDash val="solid"/>
              <a:miter/>
            </a:ln>
          </p:spPr>
          <p:txBody>
            <a:bodyPr rtlCol="0" anchor="ctr"/>
            <a:lstStyle/>
            <a:p>
              <a:endParaRPr lang="ja-JP" altLang="en-US" dirty="0">
                <a:ea typeface="BIZ UDPゴシック" panose="020B0400000000000000" pitchFamily="50" charset="-128"/>
              </a:endParaRPr>
            </a:p>
          </p:txBody>
        </p:sp>
        <p:sp>
          <p:nvSpPr>
            <p:cNvPr id="49" name="Freeform: Shape 48">
              <a:extLst>
                <a:ext uri="{FF2B5EF4-FFF2-40B4-BE49-F238E27FC236}">
                  <a16:creationId xmlns:a16="http://schemas.microsoft.com/office/drawing/2014/main" id="{7977C9D7-20AC-4A2D-BEBE-32D87225DA56}"/>
                </a:ext>
              </a:extLst>
            </p:cNvPr>
            <p:cNvSpPr/>
            <p:nvPr/>
          </p:nvSpPr>
          <p:spPr>
            <a:xfrm>
              <a:off x="6318820" y="5002150"/>
              <a:ext cx="62383" cy="62383"/>
            </a:xfrm>
            <a:custGeom>
              <a:avLst/>
              <a:gdLst>
                <a:gd name="connsiteX0" fmla="*/ 62384 w 62383"/>
                <a:gd name="connsiteY0" fmla="*/ 31192 h 62383"/>
                <a:gd name="connsiteX1" fmla="*/ 31192 w 62383"/>
                <a:gd name="connsiteY1" fmla="*/ 62384 h 62383"/>
                <a:gd name="connsiteX2" fmla="*/ 0 w 62383"/>
                <a:gd name="connsiteY2" fmla="*/ 31192 h 62383"/>
                <a:gd name="connsiteX3" fmla="*/ 31192 w 62383"/>
                <a:gd name="connsiteY3" fmla="*/ 0 h 62383"/>
                <a:gd name="connsiteX4" fmla="*/ 62384 w 62383"/>
                <a:gd name="connsiteY4" fmla="*/ 31192 h 62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3" h="62383">
                  <a:moveTo>
                    <a:pt x="62384" y="31192"/>
                  </a:moveTo>
                  <a:cubicBezTo>
                    <a:pt x="62384" y="48419"/>
                    <a:pt x="48419" y="62384"/>
                    <a:pt x="31192" y="62384"/>
                  </a:cubicBezTo>
                  <a:cubicBezTo>
                    <a:pt x="13965" y="62384"/>
                    <a:pt x="0" y="48419"/>
                    <a:pt x="0" y="31192"/>
                  </a:cubicBezTo>
                  <a:cubicBezTo>
                    <a:pt x="0" y="13965"/>
                    <a:pt x="13965" y="0"/>
                    <a:pt x="31192" y="0"/>
                  </a:cubicBezTo>
                  <a:cubicBezTo>
                    <a:pt x="48419" y="0"/>
                    <a:pt x="62384" y="13965"/>
                    <a:pt x="62384" y="31192"/>
                  </a:cubicBezTo>
                  <a:close/>
                </a:path>
              </a:pathLst>
            </a:custGeom>
            <a:solidFill>
              <a:srgbClr val="0477C3"/>
            </a:solidFill>
            <a:ln w="3373" cap="flat">
              <a:noFill/>
              <a:prstDash val="solid"/>
              <a:miter/>
            </a:ln>
          </p:spPr>
          <p:txBody>
            <a:bodyPr rtlCol="0" anchor="ctr"/>
            <a:lstStyle/>
            <a:p>
              <a:endParaRPr lang="ja-JP" altLang="en-US" dirty="0">
                <a:ea typeface="BIZ UDPゴシック" panose="020B0400000000000000" pitchFamily="50" charset="-128"/>
              </a:endParaRPr>
            </a:p>
          </p:txBody>
        </p:sp>
        <p:sp>
          <p:nvSpPr>
            <p:cNvPr id="50" name="Freeform: Shape 49">
              <a:extLst>
                <a:ext uri="{FF2B5EF4-FFF2-40B4-BE49-F238E27FC236}">
                  <a16:creationId xmlns:a16="http://schemas.microsoft.com/office/drawing/2014/main" id="{6354B6F9-F384-4B6D-A34A-27C316AAC32A}"/>
                </a:ext>
              </a:extLst>
            </p:cNvPr>
            <p:cNvSpPr/>
            <p:nvPr/>
          </p:nvSpPr>
          <p:spPr>
            <a:xfrm>
              <a:off x="6382590" y="5024331"/>
              <a:ext cx="112984" cy="62383"/>
            </a:xfrm>
            <a:custGeom>
              <a:avLst/>
              <a:gdLst>
                <a:gd name="connsiteX0" fmla="*/ 106746 w 112984"/>
                <a:gd name="connsiteY0" fmla="*/ 18715 h 62383"/>
                <a:gd name="connsiteX1" fmla="*/ 76247 w 112984"/>
                <a:gd name="connsiteY1" fmla="*/ 4159 h 62383"/>
                <a:gd name="connsiteX2" fmla="*/ 50600 w 112984"/>
                <a:gd name="connsiteY2" fmla="*/ 0 h 62383"/>
                <a:gd name="connsiteX3" fmla="*/ 24954 w 112984"/>
                <a:gd name="connsiteY3" fmla="*/ 4159 h 62383"/>
                <a:gd name="connsiteX4" fmla="*/ 12477 w 112984"/>
                <a:gd name="connsiteY4" fmla="*/ 9011 h 62383"/>
                <a:gd name="connsiteX5" fmla="*/ 12477 w 112984"/>
                <a:gd name="connsiteY5" fmla="*/ 9704 h 62383"/>
                <a:gd name="connsiteX6" fmla="*/ 0 w 112984"/>
                <a:gd name="connsiteY6" fmla="*/ 40203 h 62383"/>
                <a:gd name="connsiteX7" fmla="*/ 31885 w 112984"/>
                <a:gd name="connsiteY7" fmla="*/ 56145 h 62383"/>
                <a:gd name="connsiteX8" fmla="*/ 37430 w 112984"/>
                <a:gd name="connsiteY8" fmla="*/ 62384 h 62383"/>
                <a:gd name="connsiteX9" fmla="*/ 112984 w 112984"/>
                <a:gd name="connsiteY9" fmla="*/ 62384 h 62383"/>
                <a:gd name="connsiteX10" fmla="*/ 112984 w 112984"/>
                <a:gd name="connsiteY10" fmla="*/ 31192 h 62383"/>
                <a:gd name="connsiteX11" fmla="*/ 106746 w 112984"/>
                <a:gd name="connsiteY11" fmla="*/ 18715 h 6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984" h="62383">
                  <a:moveTo>
                    <a:pt x="106746" y="18715"/>
                  </a:moveTo>
                  <a:cubicBezTo>
                    <a:pt x="98428" y="11784"/>
                    <a:pt x="87337" y="6932"/>
                    <a:pt x="76247" y="4159"/>
                  </a:cubicBezTo>
                  <a:cubicBezTo>
                    <a:pt x="68622" y="2079"/>
                    <a:pt x="59611" y="0"/>
                    <a:pt x="50600" y="0"/>
                  </a:cubicBezTo>
                  <a:cubicBezTo>
                    <a:pt x="42282" y="0"/>
                    <a:pt x="33271" y="1386"/>
                    <a:pt x="24954" y="4159"/>
                  </a:cubicBezTo>
                  <a:cubicBezTo>
                    <a:pt x="20795" y="5545"/>
                    <a:pt x="16636" y="6932"/>
                    <a:pt x="12477" y="9011"/>
                  </a:cubicBezTo>
                  <a:lnTo>
                    <a:pt x="12477" y="9704"/>
                  </a:lnTo>
                  <a:cubicBezTo>
                    <a:pt x="12477" y="21488"/>
                    <a:pt x="7625" y="32578"/>
                    <a:pt x="0" y="40203"/>
                  </a:cubicBezTo>
                  <a:cubicBezTo>
                    <a:pt x="13170" y="44362"/>
                    <a:pt x="23567" y="49907"/>
                    <a:pt x="31885" y="56145"/>
                  </a:cubicBezTo>
                  <a:cubicBezTo>
                    <a:pt x="33965" y="58225"/>
                    <a:pt x="36044" y="59611"/>
                    <a:pt x="37430" y="62384"/>
                  </a:cubicBezTo>
                  <a:lnTo>
                    <a:pt x="112984" y="62384"/>
                  </a:lnTo>
                  <a:lnTo>
                    <a:pt x="112984" y="31192"/>
                  </a:lnTo>
                  <a:cubicBezTo>
                    <a:pt x="112984" y="26340"/>
                    <a:pt x="110905" y="21488"/>
                    <a:pt x="106746" y="18715"/>
                  </a:cubicBezTo>
                  <a:close/>
                </a:path>
              </a:pathLst>
            </a:custGeom>
            <a:solidFill>
              <a:srgbClr val="0477C3"/>
            </a:solidFill>
            <a:ln w="3373" cap="flat">
              <a:noFill/>
              <a:prstDash val="solid"/>
              <a:miter/>
            </a:ln>
          </p:spPr>
          <p:txBody>
            <a:bodyPr rtlCol="0" anchor="ctr"/>
            <a:lstStyle/>
            <a:p>
              <a:endParaRPr lang="ja-JP" altLang="en-US" dirty="0">
                <a:ea typeface="BIZ UDPゴシック" panose="020B0400000000000000" pitchFamily="50" charset="-128"/>
              </a:endParaRPr>
            </a:p>
          </p:txBody>
        </p:sp>
        <p:sp>
          <p:nvSpPr>
            <p:cNvPr id="51" name="Freeform: Shape 50">
              <a:extLst>
                <a:ext uri="{FF2B5EF4-FFF2-40B4-BE49-F238E27FC236}">
                  <a16:creationId xmlns:a16="http://schemas.microsoft.com/office/drawing/2014/main" id="{A93B7AB3-8E6A-48EA-B904-0BB1FD3E0D4C}"/>
                </a:ext>
              </a:extLst>
            </p:cNvPr>
            <p:cNvSpPr/>
            <p:nvPr/>
          </p:nvSpPr>
          <p:spPr>
            <a:xfrm>
              <a:off x="6204449" y="5024331"/>
              <a:ext cx="112984" cy="62383"/>
            </a:xfrm>
            <a:custGeom>
              <a:avLst/>
              <a:gdLst>
                <a:gd name="connsiteX0" fmla="*/ 81099 w 112984"/>
                <a:gd name="connsiteY0" fmla="*/ 56145 h 62383"/>
                <a:gd name="connsiteX1" fmla="*/ 81099 w 112984"/>
                <a:gd name="connsiteY1" fmla="*/ 56145 h 62383"/>
                <a:gd name="connsiteX2" fmla="*/ 112984 w 112984"/>
                <a:gd name="connsiteY2" fmla="*/ 40203 h 62383"/>
                <a:gd name="connsiteX3" fmla="*/ 100507 w 112984"/>
                <a:gd name="connsiteY3" fmla="*/ 9704 h 62383"/>
                <a:gd name="connsiteX4" fmla="*/ 100507 w 112984"/>
                <a:gd name="connsiteY4" fmla="*/ 8318 h 62383"/>
                <a:gd name="connsiteX5" fmla="*/ 88031 w 112984"/>
                <a:gd name="connsiteY5" fmla="*/ 4159 h 62383"/>
                <a:gd name="connsiteX6" fmla="*/ 62384 w 112984"/>
                <a:gd name="connsiteY6" fmla="*/ 0 h 62383"/>
                <a:gd name="connsiteX7" fmla="*/ 36737 w 112984"/>
                <a:gd name="connsiteY7" fmla="*/ 4159 h 62383"/>
                <a:gd name="connsiteX8" fmla="*/ 6238 w 112984"/>
                <a:gd name="connsiteY8" fmla="*/ 18715 h 62383"/>
                <a:gd name="connsiteX9" fmla="*/ 0 w 112984"/>
                <a:gd name="connsiteY9" fmla="*/ 31192 h 62383"/>
                <a:gd name="connsiteX10" fmla="*/ 0 w 112984"/>
                <a:gd name="connsiteY10" fmla="*/ 62384 h 62383"/>
                <a:gd name="connsiteX11" fmla="*/ 74861 w 112984"/>
                <a:gd name="connsiteY11" fmla="*/ 62384 h 62383"/>
                <a:gd name="connsiteX12" fmla="*/ 81099 w 112984"/>
                <a:gd name="connsiteY12" fmla="*/ 56145 h 6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984" h="62383">
                  <a:moveTo>
                    <a:pt x="81099" y="56145"/>
                  </a:moveTo>
                  <a:lnTo>
                    <a:pt x="81099" y="56145"/>
                  </a:lnTo>
                  <a:cubicBezTo>
                    <a:pt x="90803" y="49214"/>
                    <a:pt x="101894" y="43669"/>
                    <a:pt x="112984" y="40203"/>
                  </a:cubicBezTo>
                  <a:cubicBezTo>
                    <a:pt x="105359" y="31885"/>
                    <a:pt x="100507" y="21488"/>
                    <a:pt x="100507" y="9704"/>
                  </a:cubicBezTo>
                  <a:cubicBezTo>
                    <a:pt x="100507" y="9011"/>
                    <a:pt x="100507" y="9011"/>
                    <a:pt x="100507" y="8318"/>
                  </a:cubicBezTo>
                  <a:cubicBezTo>
                    <a:pt x="96348" y="6932"/>
                    <a:pt x="92190" y="4852"/>
                    <a:pt x="88031" y="4159"/>
                  </a:cubicBezTo>
                  <a:cubicBezTo>
                    <a:pt x="80406" y="2079"/>
                    <a:pt x="71395" y="0"/>
                    <a:pt x="62384" y="0"/>
                  </a:cubicBezTo>
                  <a:cubicBezTo>
                    <a:pt x="54066" y="0"/>
                    <a:pt x="45055" y="1386"/>
                    <a:pt x="36737" y="4159"/>
                  </a:cubicBezTo>
                  <a:cubicBezTo>
                    <a:pt x="25647" y="7625"/>
                    <a:pt x="15249" y="12477"/>
                    <a:pt x="6238" y="18715"/>
                  </a:cubicBezTo>
                  <a:cubicBezTo>
                    <a:pt x="2079" y="21488"/>
                    <a:pt x="0" y="26340"/>
                    <a:pt x="0" y="31192"/>
                  </a:cubicBezTo>
                  <a:lnTo>
                    <a:pt x="0" y="62384"/>
                  </a:lnTo>
                  <a:lnTo>
                    <a:pt x="74861" y="62384"/>
                  </a:lnTo>
                  <a:cubicBezTo>
                    <a:pt x="76940" y="59611"/>
                    <a:pt x="78326" y="58225"/>
                    <a:pt x="81099" y="56145"/>
                  </a:cubicBezTo>
                  <a:close/>
                </a:path>
              </a:pathLst>
            </a:custGeom>
            <a:solidFill>
              <a:srgbClr val="0477C3"/>
            </a:solidFill>
            <a:ln w="3373" cap="flat">
              <a:noFill/>
              <a:prstDash val="solid"/>
              <a:miter/>
            </a:ln>
          </p:spPr>
          <p:txBody>
            <a:bodyPr rtlCol="0" anchor="ctr"/>
            <a:lstStyle/>
            <a:p>
              <a:endParaRPr lang="ja-JP" altLang="en-US" dirty="0">
                <a:ea typeface="BIZ UDPゴシック" panose="020B0400000000000000" pitchFamily="50" charset="-128"/>
              </a:endParaRPr>
            </a:p>
          </p:txBody>
        </p:sp>
      </p:grpSp>
      <p:sp>
        <p:nvSpPr>
          <p:cNvPr id="55" name="Freeform: Shape 54">
            <a:extLst>
              <a:ext uri="{FF2B5EF4-FFF2-40B4-BE49-F238E27FC236}">
                <a16:creationId xmlns:a16="http://schemas.microsoft.com/office/drawing/2014/main" id="{10E72832-5434-458B-9446-906A9B6B52B8}"/>
              </a:ext>
            </a:extLst>
          </p:cNvPr>
          <p:cNvSpPr/>
          <p:nvPr/>
        </p:nvSpPr>
        <p:spPr>
          <a:xfrm>
            <a:off x="6235082" y="4617333"/>
            <a:ext cx="218415" cy="200706"/>
          </a:xfrm>
          <a:custGeom>
            <a:avLst/>
            <a:gdLst>
              <a:gd name="connsiteX0" fmla="*/ 67886 w 218415"/>
              <a:gd name="connsiteY0" fmla="*/ 67886 h 200706"/>
              <a:gd name="connsiteX1" fmla="*/ 35419 w 218415"/>
              <a:gd name="connsiteY1" fmla="*/ 67886 h 200706"/>
              <a:gd name="connsiteX2" fmla="*/ 35419 w 218415"/>
              <a:gd name="connsiteY2" fmla="*/ 47225 h 200706"/>
              <a:gd name="connsiteX3" fmla="*/ 67886 w 218415"/>
              <a:gd name="connsiteY3" fmla="*/ 47225 h 200706"/>
              <a:gd name="connsiteX4" fmla="*/ 67886 w 218415"/>
              <a:gd name="connsiteY4" fmla="*/ 67886 h 200706"/>
              <a:gd name="connsiteX5" fmla="*/ 112159 w 218415"/>
              <a:gd name="connsiteY5" fmla="*/ 47225 h 200706"/>
              <a:gd name="connsiteX6" fmla="*/ 112159 w 218415"/>
              <a:gd name="connsiteY6" fmla="*/ 67886 h 200706"/>
              <a:gd name="connsiteX7" fmla="*/ 79692 w 218415"/>
              <a:gd name="connsiteY7" fmla="*/ 67886 h 200706"/>
              <a:gd name="connsiteX8" fmla="*/ 79692 w 218415"/>
              <a:gd name="connsiteY8" fmla="*/ 47225 h 200706"/>
              <a:gd name="connsiteX9" fmla="*/ 112159 w 218415"/>
              <a:gd name="connsiteY9" fmla="*/ 47225 h 200706"/>
              <a:gd name="connsiteX10" fmla="*/ 156433 w 218415"/>
              <a:gd name="connsiteY10" fmla="*/ 47225 h 200706"/>
              <a:gd name="connsiteX11" fmla="*/ 156433 w 218415"/>
              <a:gd name="connsiteY11" fmla="*/ 67886 h 200706"/>
              <a:gd name="connsiteX12" fmla="*/ 123966 w 218415"/>
              <a:gd name="connsiteY12" fmla="*/ 67886 h 200706"/>
              <a:gd name="connsiteX13" fmla="*/ 123966 w 218415"/>
              <a:gd name="connsiteY13" fmla="*/ 47225 h 200706"/>
              <a:gd name="connsiteX14" fmla="*/ 156433 w 218415"/>
              <a:gd name="connsiteY14" fmla="*/ 47225 h 200706"/>
              <a:gd name="connsiteX15" fmla="*/ 200706 w 218415"/>
              <a:gd name="connsiteY15" fmla="*/ 47225 h 200706"/>
              <a:gd name="connsiteX16" fmla="*/ 200706 w 218415"/>
              <a:gd name="connsiteY16" fmla="*/ 67886 h 200706"/>
              <a:gd name="connsiteX17" fmla="*/ 168239 w 218415"/>
              <a:gd name="connsiteY17" fmla="*/ 67886 h 200706"/>
              <a:gd name="connsiteX18" fmla="*/ 168239 w 218415"/>
              <a:gd name="connsiteY18" fmla="*/ 47225 h 200706"/>
              <a:gd name="connsiteX19" fmla="*/ 200706 w 218415"/>
              <a:gd name="connsiteY19" fmla="*/ 47225 h 200706"/>
              <a:gd name="connsiteX20" fmla="*/ 200706 w 218415"/>
              <a:gd name="connsiteY20" fmla="*/ 100353 h 200706"/>
              <a:gd name="connsiteX21" fmla="*/ 168239 w 218415"/>
              <a:gd name="connsiteY21" fmla="*/ 100353 h 200706"/>
              <a:gd name="connsiteX22" fmla="*/ 168239 w 218415"/>
              <a:gd name="connsiteY22" fmla="*/ 79692 h 200706"/>
              <a:gd name="connsiteX23" fmla="*/ 200706 w 218415"/>
              <a:gd name="connsiteY23" fmla="*/ 79692 h 200706"/>
              <a:gd name="connsiteX24" fmla="*/ 200706 w 218415"/>
              <a:gd name="connsiteY24" fmla="*/ 100353 h 200706"/>
              <a:gd name="connsiteX25" fmla="*/ 200706 w 218415"/>
              <a:gd name="connsiteY25" fmla="*/ 125441 h 200706"/>
              <a:gd name="connsiteX26" fmla="*/ 168239 w 218415"/>
              <a:gd name="connsiteY26" fmla="*/ 128393 h 200706"/>
              <a:gd name="connsiteX27" fmla="*/ 168239 w 218415"/>
              <a:gd name="connsiteY27" fmla="*/ 112159 h 200706"/>
              <a:gd name="connsiteX28" fmla="*/ 200706 w 218415"/>
              <a:gd name="connsiteY28" fmla="*/ 112159 h 200706"/>
              <a:gd name="connsiteX29" fmla="*/ 200706 w 218415"/>
              <a:gd name="connsiteY29" fmla="*/ 125441 h 200706"/>
              <a:gd name="connsiteX30" fmla="*/ 67886 w 218415"/>
              <a:gd name="connsiteY30" fmla="*/ 112159 h 200706"/>
              <a:gd name="connsiteX31" fmla="*/ 67886 w 218415"/>
              <a:gd name="connsiteY31" fmla="*/ 137248 h 200706"/>
              <a:gd name="connsiteX32" fmla="*/ 35419 w 218415"/>
              <a:gd name="connsiteY32" fmla="*/ 140199 h 200706"/>
              <a:gd name="connsiteX33" fmla="*/ 35419 w 218415"/>
              <a:gd name="connsiteY33" fmla="*/ 112159 h 200706"/>
              <a:gd name="connsiteX34" fmla="*/ 67886 w 218415"/>
              <a:gd name="connsiteY34" fmla="*/ 112159 h 200706"/>
              <a:gd name="connsiteX35" fmla="*/ 67886 w 218415"/>
              <a:gd name="connsiteY35" fmla="*/ 100353 h 200706"/>
              <a:gd name="connsiteX36" fmla="*/ 35419 w 218415"/>
              <a:gd name="connsiteY36" fmla="*/ 100353 h 200706"/>
              <a:gd name="connsiteX37" fmla="*/ 35419 w 218415"/>
              <a:gd name="connsiteY37" fmla="*/ 79692 h 200706"/>
              <a:gd name="connsiteX38" fmla="*/ 67886 w 218415"/>
              <a:gd name="connsiteY38" fmla="*/ 79692 h 200706"/>
              <a:gd name="connsiteX39" fmla="*/ 67886 w 218415"/>
              <a:gd name="connsiteY39" fmla="*/ 100353 h 200706"/>
              <a:gd name="connsiteX40" fmla="*/ 112159 w 218415"/>
              <a:gd name="connsiteY40" fmla="*/ 100353 h 200706"/>
              <a:gd name="connsiteX41" fmla="*/ 79692 w 218415"/>
              <a:gd name="connsiteY41" fmla="*/ 100353 h 200706"/>
              <a:gd name="connsiteX42" fmla="*/ 79692 w 218415"/>
              <a:gd name="connsiteY42" fmla="*/ 79692 h 200706"/>
              <a:gd name="connsiteX43" fmla="*/ 112159 w 218415"/>
              <a:gd name="connsiteY43" fmla="*/ 79692 h 200706"/>
              <a:gd name="connsiteX44" fmla="*/ 112159 w 218415"/>
              <a:gd name="connsiteY44" fmla="*/ 100353 h 200706"/>
              <a:gd name="connsiteX45" fmla="*/ 123966 w 218415"/>
              <a:gd name="connsiteY45" fmla="*/ 100353 h 200706"/>
              <a:gd name="connsiteX46" fmla="*/ 123966 w 218415"/>
              <a:gd name="connsiteY46" fmla="*/ 79692 h 200706"/>
              <a:gd name="connsiteX47" fmla="*/ 156433 w 218415"/>
              <a:gd name="connsiteY47" fmla="*/ 79692 h 200706"/>
              <a:gd name="connsiteX48" fmla="*/ 156433 w 218415"/>
              <a:gd name="connsiteY48" fmla="*/ 100353 h 200706"/>
              <a:gd name="connsiteX49" fmla="*/ 123966 w 218415"/>
              <a:gd name="connsiteY49" fmla="*/ 100353 h 200706"/>
              <a:gd name="connsiteX50" fmla="*/ 112159 w 218415"/>
              <a:gd name="connsiteY50" fmla="*/ 133411 h 200706"/>
              <a:gd name="connsiteX51" fmla="*/ 79692 w 218415"/>
              <a:gd name="connsiteY51" fmla="*/ 136362 h 200706"/>
              <a:gd name="connsiteX52" fmla="*/ 79692 w 218415"/>
              <a:gd name="connsiteY52" fmla="*/ 112159 h 200706"/>
              <a:gd name="connsiteX53" fmla="*/ 112159 w 218415"/>
              <a:gd name="connsiteY53" fmla="*/ 112159 h 200706"/>
              <a:gd name="connsiteX54" fmla="*/ 112159 w 218415"/>
              <a:gd name="connsiteY54" fmla="*/ 133411 h 200706"/>
              <a:gd name="connsiteX55" fmla="*/ 123966 w 218415"/>
              <a:gd name="connsiteY55" fmla="*/ 112159 h 200706"/>
              <a:gd name="connsiteX56" fmla="*/ 156433 w 218415"/>
              <a:gd name="connsiteY56" fmla="*/ 112159 h 200706"/>
              <a:gd name="connsiteX57" fmla="*/ 156433 w 218415"/>
              <a:gd name="connsiteY57" fmla="*/ 129278 h 200706"/>
              <a:gd name="connsiteX58" fmla="*/ 123966 w 218415"/>
              <a:gd name="connsiteY58" fmla="*/ 132230 h 200706"/>
              <a:gd name="connsiteX59" fmla="*/ 123966 w 218415"/>
              <a:gd name="connsiteY59" fmla="*/ 112159 h 200706"/>
              <a:gd name="connsiteX60" fmla="*/ 218416 w 218415"/>
              <a:gd name="connsiteY60" fmla="*/ 141675 h 200706"/>
              <a:gd name="connsiteX61" fmla="*/ 218416 w 218415"/>
              <a:gd name="connsiteY61" fmla="*/ 29516 h 200706"/>
              <a:gd name="connsiteX62" fmla="*/ 35419 w 218415"/>
              <a:gd name="connsiteY62" fmla="*/ 29516 h 200706"/>
              <a:gd name="connsiteX63" fmla="*/ 35419 w 218415"/>
              <a:gd name="connsiteY63" fmla="*/ 26564 h 200706"/>
              <a:gd name="connsiteX64" fmla="*/ 8855 w 218415"/>
              <a:gd name="connsiteY64" fmla="*/ 0 h 200706"/>
              <a:gd name="connsiteX65" fmla="*/ 0 w 218415"/>
              <a:gd name="connsiteY65" fmla="*/ 8855 h 200706"/>
              <a:gd name="connsiteX66" fmla="*/ 8855 w 218415"/>
              <a:gd name="connsiteY66" fmla="*/ 17709 h 200706"/>
              <a:gd name="connsiteX67" fmla="*/ 17709 w 218415"/>
              <a:gd name="connsiteY67" fmla="*/ 26564 h 200706"/>
              <a:gd name="connsiteX68" fmla="*/ 17709 w 218415"/>
              <a:gd name="connsiteY68" fmla="*/ 174142 h 200706"/>
              <a:gd name="connsiteX69" fmla="*/ 44273 w 218415"/>
              <a:gd name="connsiteY69" fmla="*/ 200706 h 200706"/>
              <a:gd name="connsiteX70" fmla="*/ 53128 w 218415"/>
              <a:gd name="connsiteY70" fmla="*/ 200706 h 200706"/>
              <a:gd name="connsiteX71" fmla="*/ 182997 w 218415"/>
              <a:gd name="connsiteY71" fmla="*/ 200706 h 200706"/>
              <a:gd name="connsiteX72" fmla="*/ 209561 w 218415"/>
              <a:gd name="connsiteY72" fmla="*/ 200706 h 200706"/>
              <a:gd name="connsiteX73" fmla="*/ 218416 w 218415"/>
              <a:gd name="connsiteY73" fmla="*/ 191852 h 200706"/>
              <a:gd name="connsiteX74" fmla="*/ 209561 w 218415"/>
              <a:gd name="connsiteY74" fmla="*/ 182997 h 200706"/>
              <a:gd name="connsiteX75" fmla="*/ 44273 w 218415"/>
              <a:gd name="connsiteY75" fmla="*/ 182997 h 200706"/>
              <a:gd name="connsiteX76" fmla="*/ 35419 w 218415"/>
              <a:gd name="connsiteY76" fmla="*/ 174142 h 200706"/>
              <a:gd name="connsiteX77" fmla="*/ 35419 w 218415"/>
              <a:gd name="connsiteY77" fmla="*/ 157909 h 200706"/>
              <a:gd name="connsiteX78" fmla="*/ 218416 w 218415"/>
              <a:gd name="connsiteY78" fmla="*/ 141675 h 20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218415" h="200706">
                <a:moveTo>
                  <a:pt x="67886" y="67886"/>
                </a:moveTo>
                <a:lnTo>
                  <a:pt x="35419" y="67886"/>
                </a:lnTo>
                <a:lnTo>
                  <a:pt x="35419" y="47225"/>
                </a:lnTo>
                <a:lnTo>
                  <a:pt x="67886" y="47225"/>
                </a:lnTo>
                <a:lnTo>
                  <a:pt x="67886" y="67886"/>
                </a:lnTo>
                <a:close/>
                <a:moveTo>
                  <a:pt x="112159" y="47225"/>
                </a:moveTo>
                <a:lnTo>
                  <a:pt x="112159" y="67886"/>
                </a:lnTo>
                <a:lnTo>
                  <a:pt x="79692" y="67886"/>
                </a:lnTo>
                <a:lnTo>
                  <a:pt x="79692" y="47225"/>
                </a:lnTo>
                <a:lnTo>
                  <a:pt x="112159" y="47225"/>
                </a:lnTo>
                <a:close/>
                <a:moveTo>
                  <a:pt x="156433" y="47225"/>
                </a:moveTo>
                <a:lnTo>
                  <a:pt x="156433" y="67886"/>
                </a:lnTo>
                <a:lnTo>
                  <a:pt x="123966" y="67886"/>
                </a:lnTo>
                <a:lnTo>
                  <a:pt x="123966" y="47225"/>
                </a:lnTo>
                <a:lnTo>
                  <a:pt x="156433" y="47225"/>
                </a:lnTo>
                <a:close/>
                <a:moveTo>
                  <a:pt x="200706" y="47225"/>
                </a:moveTo>
                <a:lnTo>
                  <a:pt x="200706" y="67886"/>
                </a:lnTo>
                <a:lnTo>
                  <a:pt x="168239" y="67886"/>
                </a:lnTo>
                <a:lnTo>
                  <a:pt x="168239" y="47225"/>
                </a:lnTo>
                <a:lnTo>
                  <a:pt x="200706" y="47225"/>
                </a:lnTo>
                <a:close/>
                <a:moveTo>
                  <a:pt x="200706" y="100353"/>
                </a:moveTo>
                <a:lnTo>
                  <a:pt x="168239" y="100353"/>
                </a:lnTo>
                <a:lnTo>
                  <a:pt x="168239" y="79692"/>
                </a:lnTo>
                <a:lnTo>
                  <a:pt x="200706" y="79692"/>
                </a:lnTo>
                <a:lnTo>
                  <a:pt x="200706" y="100353"/>
                </a:lnTo>
                <a:close/>
                <a:moveTo>
                  <a:pt x="200706" y="125441"/>
                </a:moveTo>
                <a:lnTo>
                  <a:pt x="168239" y="128393"/>
                </a:lnTo>
                <a:lnTo>
                  <a:pt x="168239" y="112159"/>
                </a:lnTo>
                <a:lnTo>
                  <a:pt x="200706" y="112159"/>
                </a:lnTo>
                <a:lnTo>
                  <a:pt x="200706" y="125441"/>
                </a:lnTo>
                <a:close/>
                <a:moveTo>
                  <a:pt x="67886" y="112159"/>
                </a:moveTo>
                <a:lnTo>
                  <a:pt x="67886" y="137248"/>
                </a:lnTo>
                <a:lnTo>
                  <a:pt x="35419" y="140199"/>
                </a:lnTo>
                <a:lnTo>
                  <a:pt x="35419" y="112159"/>
                </a:lnTo>
                <a:lnTo>
                  <a:pt x="67886" y="112159"/>
                </a:lnTo>
                <a:close/>
                <a:moveTo>
                  <a:pt x="67886" y="100353"/>
                </a:moveTo>
                <a:lnTo>
                  <a:pt x="35419" y="100353"/>
                </a:lnTo>
                <a:lnTo>
                  <a:pt x="35419" y="79692"/>
                </a:lnTo>
                <a:lnTo>
                  <a:pt x="67886" y="79692"/>
                </a:lnTo>
                <a:lnTo>
                  <a:pt x="67886" y="100353"/>
                </a:lnTo>
                <a:close/>
                <a:moveTo>
                  <a:pt x="112159" y="100353"/>
                </a:moveTo>
                <a:lnTo>
                  <a:pt x="79692" y="100353"/>
                </a:lnTo>
                <a:lnTo>
                  <a:pt x="79692" y="79692"/>
                </a:lnTo>
                <a:lnTo>
                  <a:pt x="112159" y="79692"/>
                </a:lnTo>
                <a:lnTo>
                  <a:pt x="112159" y="100353"/>
                </a:lnTo>
                <a:close/>
                <a:moveTo>
                  <a:pt x="123966" y="100353"/>
                </a:moveTo>
                <a:lnTo>
                  <a:pt x="123966" y="79692"/>
                </a:lnTo>
                <a:lnTo>
                  <a:pt x="156433" y="79692"/>
                </a:lnTo>
                <a:lnTo>
                  <a:pt x="156433" y="100353"/>
                </a:lnTo>
                <a:lnTo>
                  <a:pt x="123966" y="100353"/>
                </a:lnTo>
                <a:close/>
                <a:moveTo>
                  <a:pt x="112159" y="133411"/>
                </a:moveTo>
                <a:lnTo>
                  <a:pt x="79692" y="136362"/>
                </a:lnTo>
                <a:lnTo>
                  <a:pt x="79692" y="112159"/>
                </a:lnTo>
                <a:lnTo>
                  <a:pt x="112159" y="112159"/>
                </a:lnTo>
                <a:lnTo>
                  <a:pt x="112159" y="133411"/>
                </a:lnTo>
                <a:close/>
                <a:moveTo>
                  <a:pt x="123966" y="112159"/>
                </a:moveTo>
                <a:lnTo>
                  <a:pt x="156433" y="112159"/>
                </a:lnTo>
                <a:lnTo>
                  <a:pt x="156433" y="129278"/>
                </a:lnTo>
                <a:lnTo>
                  <a:pt x="123966" y="132230"/>
                </a:lnTo>
                <a:lnTo>
                  <a:pt x="123966" y="112159"/>
                </a:lnTo>
                <a:close/>
                <a:moveTo>
                  <a:pt x="218416" y="141675"/>
                </a:moveTo>
                <a:lnTo>
                  <a:pt x="218416" y="29516"/>
                </a:lnTo>
                <a:lnTo>
                  <a:pt x="35419" y="29516"/>
                </a:lnTo>
                <a:lnTo>
                  <a:pt x="35419" y="26564"/>
                </a:lnTo>
                <a:cubicBezTo>
                  <a:pt x="35419" y="11806"/>
                  <a:pt x="23613" y="0"/>
                  <a:pt x="8855" y="0"/>
                </a:cubicBezTo>
                <a:cubicBezTo>
                  <a:pt x="3837" y="0"/>
                  <a:pt x="0" y="3837"/>
                  <a:pt x="0" y="8855"/>
                </a:cubicBezTo>
                <a:cubicBezTo>
                  <a:pt x="0" y="13872"/>
                  <a:pt x="3837" y="17709"/>
                  <a:pt x="8855" y="17709"/>
                </a:cubicBezTo>
                <a:cubicBezTo>
                  <a:pt x="13872" y="17709"/>
                  <a:pt x="17709" y="21546"/>
                  <a:pt x="17709" y="26564"/>
                </a:cubicBezTo>
                <a:lnTo>
                  <a:pt x="17709" y="174142"/>
                </a:lnTo>
                <a:cubicBezTo>
                  <a:pt x="17709" y="188900"/>
                  <a:pt x="29516" y="200706"/>
                  <a:pt x="44273" y="200706"/>
                </a:cubicBezTo>
                <a:lnTo>
                  <a:pt x="53128" y="200706"/>
                </a:lnTo>
                <a:lnTo>
                  <a:pt x="182997" y="200706"/>
                </a:lnTo>
                <a:lnTo>
                  <a:pt x="209561" y="200706"/>
                </a:lnTo>
                <a:cubicBezTo>
                  <a:pt x="214579" y="200706"/>
                  <a:pt x="218416" y="196869"/>
                  <a:pt x="218416" y="191852"/>
                </a:cubicBezTo>
                <a:cubicBezTo>
                  <a:pt x="218416" y="186834"/>
                  <a:pt x="214579" y="182997"/>
                  <a:pt x="209561" y="182997"/>
                </a:cubicBezTo>
                <a:lnTo>
                  <a:pt x="44273" y="182997"/>
                </a:lnTo>
                <a:cubicBezTo>
                  <a:pt x="39256" y="182997"/>
                  <a:pt x="35419" y="179160"/>
                  <a:pt x="35419" y="174142"/>
                </a:cubicBezTo>
                <a:lnTo>
                  <a:pt x="35419" y="157909"/>
                </a:lnTo>
                <a:lnTo>
                  <a:pt x="218416" y="141675"/>
                </a:lnTo>
                <a:close/>
              </a:path>
            </a:pathLst>
          </a:custGeom>
          <a:solidFill>
            <a:srgbClr val="0477C3"/>
          </a:solidFill>
          <a:ln w="2877" cap="flat">
            <a:noFill/>
            <a:prstDash val="solid"/>
            <a:miter/>
          </a:ln>
        </p:spPr>
        <p:txBody>
          <a:bodyPr rtlCol="0" anchor="ctr"/>
          <a:lstStyle/>
          <a:p>
            <a:endParaRPr lang="ja-JP" altLang="en-US" dirty="0">
              <a:ea typeface="BIZ UDPゴシック" panose="020B0400000000000000" pitchFamily="50" charset="-128"/>
            </a:endParaRPr>
          </a:p>
        </p:txBody>
      </p:sp>
      <p:sp>
        <p:nvSpPr>
          <p:cNvPr id="56" name="Freeform: Shape 55">
            <a:extLst>
              <a:ext uri="{FF2B5EF4-FFF2-40B4-BE49-F238E27FC236}">
                <a16:creationId xmlns:a16="http://schemas.microsoft.com/office/drawing/2014/main" id="{845E1C9A-F14F-4193-8011-F3CAE91A052D}"/>
              </a:ext>
            </a:extLst>
          </p:cNvPr>
          <p:cNvSpPr/>
          <p:nvPr/>
        </p:nvSpPr>
        <p:spPr>
          <a:xfrm>
            <a:off x="6270501" y="4818039"/>
            <a:ext cx="35418" cy="35418"/>
          </a:xfrm>
          <a:custGeom>
            <a:avLst/>
            <a:gdLst>
              <a:gd name="connsiteX0" fmla="*/ 35419 w 35418"/>
              <a:gd name="connsiteY0" fmla="*/ 17709 h 35418"/>
              <a:gd name="connsiteX1" fmla="*/ 17709 w 35418"/>
              <a:gd name="connsiteY1" fmla="*/ 35419 h 35418"/>
              <a:gd name="connsiteX2" fmla="*/ 0 w 35418"/>
              <a:gd name="connsiteY2" fmla="*/ 17709 h 35418"/>
              <a:gd name="connsiteX3" fmla="*/ 17709 w 35418"/>
              <a:gd name="connsiteY3" fmla="*/ 0 h 35418"/>
              <a:gd name="connsiteX4" fmla="*/ 35419 w 35418"/>
              <a:gd name="connsiteY4" fmla="*/ 17709 h 35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8" h="35418">
                <a:moveTo>
                  <a:pt x="35419" y="17709"/>
                </a:moveTo>
                <a:cubicBezTo>
                  <a:pt x="35419" y="27490"/>
                  <a:pt x="27490" y="35419"/>
                  <a:pt x="17709" y="35419"/>
                </a:cubicBezTo>
                <a:cubicBezTo>
                  <a:pt x="7929" y="35419"/>
                  <a:pt x="0" y="27490"/>
                  <a:pt x="0" y="17709"/>
                </a:cubicBezTo>
                <a:cubicBezTo>
                  <a:pt x="0" y="7929"/>
                  <a:pt x="7929" y="0"/>
                  <a:pt x="17709" y="0"/>
                </a:cubicBezTo>
                <a:cubicBezTo>
                  <a:pt x="27490" y="0"/>
                  <a:pt x="35419" y="7929"/>
                  <a:pt x="35419" y="17709"/>
                </a:cubicBezTo>
                <a:close/>
              </a:path>
            </a:pathLst>
          </a:custGeom>
          <a:solidFill>
            <a:srgbClr val="0477C3"/>
          </a:solidFill>
          <a:ln w="2877" cap="flat">
            <a:noFill/>
            <a:prstDash val="solid"/>
            <a:miter/>
          </a:ln>
        </p:spPr>
        <p:txBody>
          <a:bodyPr rtlCol="0" anchor="ctr"/>
          <a:lstStyle/>
          <a:p>
            <a:endParaRPr lang="ja-JP" altLang="en-US" dirty="0">
              <a:ea typeface="BIZ UDPゴシック" panose="020B0400000000000000" pitchFamily="50" charset="-128"/>
            </a:endParaRPr>
          </a:p>
        </p:txBody>
      </p:sp>
      <p:sp>
        <p:nvSpPr>
          <p:cNvPr id="57" name="Freeform: Shape 56">
            <a:extLst>
              <a:ext uri="{FF2B5EF4-FFF2-40B4-BE49-F238E27FC236}">
                <a16:creationId xmlns:a16="http://schemas.microsoft.com/office/drawing/2014/main" id="{0EF43608-E60F-4888-8402-4D9053E43F7A}"/>
              </a:ext>
            </a:extLst>
          </p:cNvPr>
          <p:cNvSpPr/>
          <p:nvPr/>
        </p:nvSpPr>
        <p:spPr>
          <a:xfrm>
            <a:off x="6400370" y="4818039"/>
            <a:ext cx="35418" cy="35418"/>
          </a:xfrm>
          <a:custGeom>
            <a:avLst/>
            <a:gdLst>
              <a:gd name="connsiteX0" fmla="*/ 35419 w 35418"/>
              <a:gd name="connsiteY0" fmla="*/ 17709 h 35418"/>
              <a:gd name="connsiteX1" fmla="*/ 17709 w 35418"/>
              <a:gd name="connsiteY1" fmla="*/ 35419 h 35418"/>
              <a:gd name="connsiteX2" fmla="*/ 0 w 35418"/>
              <a:gd name="connsiteY2" fmla="*/ 17709 h 35418"/>
              <a:gd name="connsiteX3" fmla="*/ 17709 w 35418"/>
              <a:gd name="connsiteY3" fmla="*/ 0 h 35418"/>
              <a:gd name="connsiteX4" fmla="*/ 35419 w 35418"/>
              <a:gd name="connsiteY4" fmla="*/ 17709 h 35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8" h="35418">
                <a:moveTo>
                  <a:pt x="35419" y="17709"/>
                </a:moveTo>
                <a:cubicBezTo>
                  <a:pt x="35419" y="27490"/>
                  <a:pt x="27490" y="35419"/>
                  <a:pt x="17709" y="35419"/>
                </a:cubicBezTo>
                <a:cubicBezTo>
                  <a:pt x="7929" y="35419"/>
                  <a:pt x="0" y="27490"/>
                  <a:pt x="0" y="17709"/>
                </a:cubicBezTo>
                <a:cubicBezTo>
                  <a:pt x="0" y="7929"/>
                  <a:pt x="7929" y="0"/>
                  <a:pt x="17709" y="0"/>
                </a:cubicBezTo>
                <a:cubicBezTo>
                  <a:pt x="27490" y="0"/>
                  <a:pt x="35419" y="7929"/>
                  <a:pt x="35419" y="17709"/>
                </a:cubicBezTo>
                <a:close/>
              </a:path>
            </a:pathLst>
          </a:custGeom>
          <a:solidFill>
            <a:srgbClr val="0477C3"/>
          </a:solidFill>
          <a:ln w="2877" cap="flat">
            <a:noFill/>
            <a:prstDash val="solid"/>
            <a:miter/>
          </a:ln>
        </p:spPr>
        <p:txBody>
          <a:bodyPr rtlCol="0" anchor="ctr"/>
          <a:lstStyle/>
          <a:p>
            <a:endParaRPr lang="ja-JP" altLang="en-US" dirty="0">
              <a:ea typeface="BIZ UDPゴシック" panose="020B0400000000000000" pitchFamily="50" charset="-128"/>
            </a:endParaRPr>
          </a:p>
        </p:txBody>
      </p:sp>
      <p:sp>
        <p:nvSpPr>
          <p:cNvPr id="38" name="Title 1">
            <a:extLst>
              <a:ext uri="{FF2B5EF4-FFF2-40B4-BE49-F238E27FC236}">
                <a16:creationId xmlns:a16="http://schemas.microsoft.com/office/drawing/2014/main" id="{925FB7E9-A7EA-064A-A04B-5D011B4BDD84}"/>
              </a:ext>
            </a:extLst>
          </p:cNvPr>
          <p:cNvSpPr>
            <a:spLocks noGrp="1"/>
          </p:cNvSpPr>
          <p:nvPr>
            <p:ph type="title"/>
          </p:nvPr>
        </p:nvSpPr>
        <p:spPr>
          <a:noFill/>
        </p:spPr>
        <p:txBody>
          <a:bodyPr>
            <a:normAutofit/>
          </a:bodyPr>
          <a:lstStyle/>
          <a:p>
            <a:r>
              <a:rPr lang="en-US" dirty="0"/>
              <a:t>HCL Software </a:t>
            </a:r>
            <a:r>
              <a:rPr lang="ja-JP" altLang="en-US" dirty="0"/>
              <a:t>について</a:t>
            </a:r>
            <a:endParaRPr lang="en-US" dirty="0"/>
          </a:p>
        </p:txBody>
      </p:sp>
      <p:cxnSp>
        <p:nvCxnSpPr>
          <p:cNvPr id="4" name="Straight Connector 3">
            <a:extLst>
              <a:ext uri="{FF2B5EF4-FFF2-40B4-BE49-F238E27FC236}">
                <a16:creationId xmlns:a16="http://schemas.microsoft.com/office/drawing/2014/main" id="{8D8814E0-3E05-439F-A9A5-993B2431FE28}"/>
              </a:ext>
            </a:extLst>
          </p:cNvPr>
          <p:cNvCxnSpPr/>
          <p:nvPr/>
        </p:nvCxnSpPr>
        <p:spPr>
          <a:xfrm>
            <a:off x="509767" y="2886235"/>
            <a:ext cx="11060890" cy="0"/>
          </a:xfrm>
          <a:prstGeom prst="line">
            <a:avLst/>
          </a:prstGeom>
          <a:ln>
            <a:solidFill>
              <a:schemeClr val="accent2">
                <a:lumMod val="25000"/>
                <a:lumOff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6AC50C69-2EEC-4046-B1ED-8C5FF36A449A}"/>
              </a:ext>
            </a:extLst>
          </p:cNvPr>
          <p:cNvSpPr/>
          <p:nvPr/>
        </p:nvSpPr>
        <p:spPr>
          <a:xfrm>
            <a:off x="533985" y="1371602"/>
            <a:ext cx="2029642" cy="1362556"/>
          </a:xfrm>
          <a:prstGeom prst="roundRect">
            <a:avLst/>
          </a:prstGeom>
          <a:solidFill>
            <a:schemeClr val="accent2">
              <a:lumMod val="90000"/>
              <a:lumOff val="1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400" b="1" spc="-100" dirty="0">
                <a:solidFill>
                  <a:schemeClr val="bg1"/>
                </a:solidFill>
                <a:latin typeface="BIZ UDPゴシック" panose="020B0400000000000000" pitchFamily="50" charset="-128"/>
                <a:ea typeface="BIZ UDPゴシック" panose="020B0400000000000000" pitchFamily="50" charset="-128"/>
              </a:rPr>
              <a:t>$1B</a:t>
            </a:r>
            <a:br>
              <a:rPr lang="en-US" b="1" spc="-100" dirty="0">
                <a:solidFill>
                  <a:schemeClr val="bg1"/>
                </a:solidFill>
                <a:latin typeface="BIZ UDPゴシック" panose="020B0400000000000000" pitchFamily="50" charset="-128"/>
                <a:ea typeface="BIZ UDPゴシック" panose="020B0400000000000000" pitchFamily="50" charset="-128"/>
              </a:rPr>
            </a:br>
            <a:r>
              <a:rPr lang="ja-JP" altLang="en-US" b="1" spc="-100" dirty="0">
                <a:solidFill>
                  <a:schemeClr val="bg1"/>
                </a:solidFill>
                <a:latin typeface="BIZ UDPゴシック" panose="020B0400000000000000" pitchFamily="50" charset="-128"/>
                <a:ea typeface="BIZ UDPゴシック" panose="020B0400000000000000" pitchFamily="50" charset="-128"/>
              </a:rPr>
              <a:t>エンタープライズ</a:t>
            </a:r>
            <a:br>
              <a:rPr lang="en-US" altLang="ja-JP" b="1" spc="-100" dirty="0">
                <a:solidFill>
                  <a:schemeClr val="bg1"/>
                </a:solidFill>
                <a:latin typeface="BIZ UDPゴシック" panose="020B0400000000000000" pitchFamily="50" charset="-128"/>
                <a:ea typeface="BIZ UDPゴシック" panose="020B0400000000000000" pitchFamily="50" charset="-128"/>
              </a:rPr>
            </a:br>
            <a:r>
              <a:rPr lang="ja-JP" altLang="en-US" b="1" spc="-100" dirty="0">
                <a:solidFill>
                  <a:schemeClr val="bg1"/>
                </a:solidFill>
                <a:latin typeface="BIZ UDPゴシック" panose="020B0400000000000000" pitchFamily="50" charset="-128"/>
                <a:ea typeface="BIZ UDPゴシック" panose="020B0400000000000000" pitchFamily="50" charset="-128"/>
              </a:rPr>
              <a:t>ソフトウェア</a:t>
            </a:r>
            <a:br>
              <a:rPr lang="en-US" altLang="ja-JP" b="1" spc="-100" dirty="0">
                <a:solidFill>
                  <a:schemeClr val="bg1"/>
                </a:solidFill>
                <a:latin typeface="BIZ UDPゴシック" panose="020B0400000000000000" pitchFamily="50" charset="-128"/>
                <a:ea typeface="BIZ UDPゴシック" panose="020B0400000000000000" pitchFamily="50" charset="-128"/>
              </a:rPr>
            </a:br>
            <a:r>
              <a:rPr lang="ja-JP" altLang="en-US" b="1" spc="-100" dirty="0">
                <a:solidFill>
                  <a:schemeClr val="bg1"/>
                </a:solidFill>
                <a:latin typeface="BIZ UDPゴシック" panose="020B0400000000000000" pitchFamily="50" charset="-128"/>
                <a:ea typeface="BIZ UDPゴシック" panose="020B0400000000000000" pitchFamily="50" charset="-128"/>
              </a:rPr>
              <a:t>ビジネス</a:t>
            </a:r>
            <a:endParaRPr lang="en-US" b="1" spc="-100" dirty="0">
              <a:solidFill>
                <a:schemeClr val="bg1"/>
              </a:solidFill>
              <a:latin typeface="BIZ UDPゴシック" panose="020B0400000000000000" pitchFamily="50" charset="-128"/>
              <a:ea typeface="BIZ UDPゴシック" panose="020B0400000000000000" pitchFamily="50" charset="-128"/>
            </a:endParaRPr>
          </a:p>
        </p:txBody>
      </p:sp>
      <p:sp>
        <p:nvSpPr>
          <p:cNvPr id="14" name="Rectangle: Rounded Corners 13">
            <a:extLst>
              <a:ext uri="{FF2B5EF4-FFF2-40B4-BE49-F238E27FC236}">
                <a16:creationId xmlns:a16="http://schemas.microsoft.com/office/drawing/2014/main" id="{62094D4B-FCD1-414C-B70B-2EA5F8D8ADD2}"/>
              </a:ext>
            </a:extLst>
          </p:cNvPr>
          <p:cNvSpPr/>
          <p:nvPr/>
        </p:nvSpPr>
        <p:spPr>
          <a:xfrm>
            <a:off x="2791797" y="1371602"/>
            <a:ext cx="2029642" cy="1362556"/>
          </a:xfrm>
          <a:prstGeom prst="roundRect">
            <a:avLst/>
          </a:prstGeom>
          <a:solidFill>
            <a:schemeClr val="accent2">
              <a:lumMod val="90000"/>
              <a:lumOff val="1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2400" b="1" dirty="0">
                <a:solidFill>
                  <a:schemeClr val="bg1"/>
                </a:solidFill>
                <a:latin typeface="BIZ UDPゴシック" panose="020B0400000000000000" pitchFamily="50" charset="-128"/>
                <a:ea typeface="BIZ UDPゴシック" panose="020B0400000000000000" pitchFamily="50" charset="-128"/>
              </a:rPr>
              <a:t>従業員数</a:t>
            </a:r>
            <a:br>
              <a:rPr lang="en-US" altLang="ja-JP" sz="2400" b="1" dirty="0">
                <a:solidFill>
                  <a:schemeClr val="bg1"/>
                </a:solidFill>
                <a:latin typeface="BIZ UDPゴシック" panose="020B0400000000000000" pitchFamily="50" charset="-128"/>
                <a:ea typeface="BIZ UDPゴシック" panose="020B0400000000000000" pitchFamily="50" charset="-128"/>
              </a:rPr>
            </a:br>
            <a:r>
              <a:rPr lang="en-US" sz="2400" b="1" dirty="0">
                <a:solidFill>
                  <a:schemeClr val="bg1"/>
                </a:solidFill>
                <a:latin typeface="BIZ UDPゴシック" panose="020B0400000000000000" pitchFamily="50" charset="-128"/>
                <a:ea typeface="BIZ UDPゴシック" panose="020B0400000000000000" pitchFamily="50" charset="-128"/>
              </a:rPr>
              <a:t>3800+</a:t>
            </a:r>
          </a:p>
        </p:txBody>
      </p:sp>
      <p:sp>
        <p:nvSpPr>
          <p:cNvPr id="15" name="Rectangle: Rounded Corners 14">
            <a:extLst>
              <a:ext uri="{FF2B5EF4-FFF2-40B4-BE49-F238E27FC236}">
                <a16:creationId xmlns:a16="http://schemas.microsoft.com/office/drawing/2014/main" id="{26B2CE3D-1AD2-4ACB-A571-D9A3959019A7}"/>
              </a:ext>
            </a:extLst>
          </p:cNvPr>
          <p:cNvSpPr/>
          <p:nvPr/>
        </p:nvSpPr>
        <p:spPr>
          <a:xfrm>
            <a:off x="5049609" y="1371602"/>
            <a:ext cx="2029642" cy="1362556"/>
          </a:xfrm>
          <a:prstGeom prst="roundRect">
            <a:avLst/>
          </a:prstGeom>
          <a:solidFill>
            <a:schemeClr val="accent2">
              <a:lumMod val="90000"/>
              <a:lumOff val="1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altLang="ja-JP" sz="2400" b="1" dirty="0">
                <a:solidFill>
                  <a:schemeClr val="bg1"/>
                </a:solidFill>
                <a:latin typeface="BIZ UDPゴシック" panose="020B0400000000000000" pitchFamily="50" charset="-128"/>
                <a:ea typeface="BIZ UDPゴシック" panose="020B0400000000000000" pitchFamily="50" charset="-128"/>
              </a:rPr>
              <a:t>46</a:t>
            </a:r>
            <a:r>
              <a:rPr lang="ja-JP" altLang="en-US" sz="2400" b="1" dirty="0">
                <a:solidFill>
                  <a:schemeClr val="bg1"/>
                </a:solidFill>
                <a:latin typeface="BIZ UDPゴシック" panose="020B0400000000000000" pitchFamily="50" charset="-128"/>
                <a:ea typeface="BIZ UDPゴシック" panose="020B0400000000000000" pitchFamily="50" charset="-128"/>
              </a:rPr>
              <a:t>ヶ国で</a:t>
            </a:r>
            <a:br>
              <a:rPr lang="en-US" altLang="ja-JP" sz="2400" b="1" dirty="0">
                <a:solidFill>
                  <a:schemeClr val="bg1"/>
                </a:solidFill>
                <a:latin typeface="BIZ UDPゴシック" panose="020B0400000000000000" pitchFamily="50" charset="-128"/>
                <a:ea typeface="BIZ UDPゴシック" panose="020B0400000000000000" pitchFamily="50" charset="-128"/>
              </a:rPr>
            </a:br>
            <a:r>
              <a:rPr lang="ja-JP" altLang="en-US" sz="2400" b="1" dirty="0">
                <a:solidFill>
                  <a:schemeClr val="bg1"/>
                </a:solidFill>
                <a:latin typeface="BIZ UDPゴシック" panose="020B0400000000000000" pitchFamily="50" charset="-128"/>
                <a:ea typeface="BIZ UDPゴシック" panose="020B0400000000000000" pitchFamily="50" charset="-128"/>
              </a:rPr>
              <a:t>事業展開</a:t>
            </a:r>
            <a:endParaRPr lang="en-US" sz="2400" b="1" dirty="0">
              <a:solidFill>
                <a:schemeClr val="bg1"/>
              </a:solidFill>
              <a:latin typeface="BIZ UDPゴシック" panose="020B0400000000000000" pitchFamily="50" charset="-128"/>
              <a:ea typeface="BIZ UDPゴシック" panose="020B0400000000000000" pitchFamily="50" charset="-128"/>
            </a:endParaRPr>
          </a:p>
        </p:txBody>
      </p:sp>
      <p:sp>
        <p:nvSpPr>
          <p:cNvPr id="17" name="Rectangle: Rounded Corners 16">
            <a:extLst>
              <a:ext uri="{FF2B5EF4-FFF2-40B4-BE49-F238E27FC236}">
                <a16:creationId xmlns:a16="http://schemas.microsoft.com/office/drawing/2014/main" id="{307B6215-1B2F-4428-850E-E763668FA2E1}"/>
              </a:ext>
            </a:extLst>
          </p:cNvPr>
          <p:cNvSpPr/>
          <p:nvPr/>
        </p:nvSpPr>
        <p:spPr>
          <a:xfrm>
            <a:off x="7307421" y="1371602"/>
            <a:ext cx="2029642" cy="1362556"/>
          </a:xfrm>
          <a:prstGeom prst="roundRect">
            <a:avLst/>
          </a:prstGeom>
          <a:solidFill>
            <a:schemeClr val="accent2">
              <a:lumMod val="90000"/>
              <a:lumOff val="1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2400" b="1" dirty="0">
                <a:solidFill>
                  <a:schemeClr val="bg1"/>
                </a:solidFill>
                <a:latin typeface="BIZ UDPゴシック" panose="020B0400000000000000" pitchFamily="50" charset="-128"/>
                <a:ea typeface="BIZ UDPゴシック" panose="020B0400000000000000" pitchFamily="50" charset="-128"/>
              </a:rPr>
              <a:t>製品数</a:t>
            </a:r>
            <a:br>
              <a:rPr lang="en-US" sz="2400" b="1" dirty="0">
                <a:solidFill>
                  <a:schemeClr val="bg1"/>
                </a:solidFill>
                <a:latin typeface="BIZ UDPゴシック" panose="020B0400000000000000" pitchFamily="50" charset="-128"/>
                <a:ea typeface="BIZ UDPゴシック" panose="020B0400000000000000" pitchFamily="50" charset="-128"/>
              </a:rPr>
            </a:br>
            <a:r>
              <a:rPr lang="en-US" sz="2400" b="1" dirty="0">
                <a:solidFill>
                  <a:schemeClr val="bg1"/>
                </a:solidFill>
                <a:latin typeface="BIZ UDPゴシック" panose="020B0400000000000000" pitchFamily="50" charset="-128"/>
                <a:ea typeface="BIZ UDPゴシック" panose="020B0400000000000000" pitchFamily="50" charset="-128"/>
              </a:rPr>
              <a:t>50</a:t>
            </a:r>
            <a:r>
              <a:rPr lang="ja-JP" altLang="en-US" sz="2400" b="1" dirty="0">
                <a:solidFill>
                  <a:schemeClr val="bg1"/>
                </a:solidFill>
                <a:latin typeface="BIZ UDPゴシック" panose="020B0400000000000000" pitchFamily="50" charset="-128"/>
                <a:ea typeface="BIZ UDPゴシック" panose="020B0400000000000000" pitchFamily="50" charset="-128"/>
              </a:rPr>
              <a:t>超</a:t>
            </a:r>
            <a:endParaRPr lang="en-US" sz="2400" b="1" dirty="0">
              <a:solidFill>
                <a:schemeClr val="bg1"/>
              </a:solidFill>
              <a:latin typeface="BIZ UDPゴシック" panose="020B0400000000000000" pitchFamily="50" charset="-128"/>
              <a:ea typeface="BIZ UDPゴシック" panose="020B0400000000000000" pitchFamily="50" charset="-128"/>
            </a:endParaRPr>
          </a:p>
        </p:txBody>
      </p:sp>
      <p:sp>
        <p:nvSpPr>
          <p:cNvPr id="19" name="Rectangle: Rounded Corners 18">
            <a:extLst>
              <a:ext uri="{FF2B5EF4-FFF2-40B4-BE49-F238E27FC236}">
                <a16:creationId xmlns:a16="http://schemas.microsoft.com/office/drawing/2014/main" id="{95303A22-CF6D-440C-9577-FA2B355E7920}"/>
              </a:ext>
            </a:extLst>
          </p:cNvPr>
          <p:cNvSpPr/>
          <p:nvPr/>
        </p:nvSpPr>
        <p:spPr>
          <a:xfrm>
            <a:off x="9565233" y="1371602"/>
            <a:ext cx="2029642" cy="1362556"/>
          </a:xfrm>
          <a:prstGeom prst="roundRect">
            <a:avLst/>
          </a:prstGeom>
          <a:solidFill>
            <a:schemeClr val="accent2">
              <a:lumMod val="90000"/>
              <a:lumOff val="10000"/>
            </a:schemeClr>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ja-JP" altLang="en-US" sz="2400" b="1" dirty="0">
                <a:solidFill>
                  <a:schemeClr val="bg1"/>
                </a:solidFill>
                <a:ea typeface="BIZ UDPゴシック" panose="020B0400000000000000" pitchFamily="50" charset="-128"/>
              </a:rPr>
              <a:t>顧客企業数</a:t>
            </a:r>
            <a:br>
              <a:rPr lang="en-US" altLang="ja-JP" sz="2400" b="1" dirty="0">
                <a:solidFill>
                  <a:schemeClr val="bg1"/>
                </a:solidFill>
                <a:ea typeface="BIZ UDPゴシック" panose="020B0400000000000000" pitchFamily="50" charset="-128"/>
              </a:rPr>
            </a:br>
            <a:r>
              <a:rPr lang="en-US" sz="2400" b="1" dirty="0">
                <a:solidFill>
                  <a:schemeClr val="bg1"/>
                </a:solidFill>
                <a:ea typeface="BIZ UDPゴシック" panose="020B0400000000000000" pitchFamily="50" charset="-128"/>
              </a:rPr>
              <a:t>15,000+</a:t>
            </a:r>
          </a:p>
        </p:txBody>
      </p:sp>
      <p:grpSp>
        <p:nvGrpSpPr>
          <p:cNvPr id="59" name="Group 58">
            <a:extLst>
              <a:ext uri="{FF2B5EF4-FFF2-40B4-BE49-F238E27FC236}">
                <a16:creationId xmlns:a16="http://schemas.microsoft.com/office/drawing/2014/main" id="{5339B1EF-0B25-4598-AC16-6D2C64D2FF43}"/>
              </a:ext>
            </a:extLst>
          </p:cNvPr>
          <p:cNvGrpSpPr/>
          <p:nvPr/>
        </p:nvGrpSpPr>
        <p:grpSpPr>
          <a:xfrm>
            <a:off x="6876292" y="2982667"/>
            <a:ext cx="4932757" cy="3331824"/>
            <a:chOff x="6876292" y="2982667"/>
            <a:chExt cx="4932757" cy="3331824"/>
          </a:xfrm>
        </p:grpSpPr>
        <p:sp>
          <p:nvSpPr>
            <p:cNvPr id="34" name="Chevron 4">
              <a:extLst>
                <a:ext uri="{FF2B5EF4-FFF2-40B4-BE49-F238E27FC236}">
                  <a16:creationId xmlns:a16="http://schemas.microsoft.com/office/drawing/2014/main" id="{04F6D947-4382-46E3-8C50-E965EFE5C5D1}"/>
                </a:ext>
              </a:extLst>
            </p:cNvPr>
            <p:cNvSpPr/>
            <p:nvPr/>
          </p:nvSpPr>
          <p:spPr>
            <a:xfrm>
              <a:off x="8961120" y="2982667"/>
              <a:ext cx="2633755" cy="487125"/>
            </a:xfrm>
            <a:prstGeom prst="chevron">
              <a:avLst/>
            </a:prstGeom>
            <a:solidFill>
              <a:srgbClr val="0066B3">
                <a:lumMod val="50000"/>
              </a:srgbClr>
            </a:solidFill>
            <a:ln w="25400" cap="flat" cmpd="sng" algn="ctr">
              <a:noFill/>
              <a:prstDash val="solid"/>
            </a:ln>
            <a:effectLst>
              <a:outerShdw blurRad="50800" dist="38100" dir="8100000" algn="tr" rotWithShape="0">
                <a:prstClr val="black">
                  <a:alpha val="40000"/>
                </a:prstClr>
              </a:outerShdw>
            </a:effectLst>
          </p:spPr>
          <p:txBody>
            <a:bodyPr rtlCol="0" anchor="ctr"/>
            <a:lstStyle/>
            <a:p>
              <a:pPr algn="ctr" fontAlgn="base">
                <a:spcBef>
                  <a:spcPct val="0"/>
                </a:spcBef>
                <a:spcAft>
                  <a:spcPct val="0"/>
                </a:spcAft>
                <a:defRPr/>
              </a:pPr>
              <a:r>
                <a:rPr lang="en-US" b="1" kern="0" dirty="0">
                  <a:solidFill>
                    <a:srgbClr val="FFFFFF"/>
                  </a:solidFill>
                  <a:ea typeface="BIZ UDPゴシック" panose="020B0400000000000000" pitchFamily="50" charset="-128"/>
                </a:rPr>
                <a:t>2021/22</a:t>
              </a:r>
            </a:p>
          </p:txBody>
        </p:sp>
        <p:sp>
          <p:nvSpPr>
            <p:cNvPr id="35" name="Text Placeholder 32">
              <a:extLst>
                <a:ext uri="{FF2B5EF4-FFF2-40B4-BE49-F238E27FC236}">
                  <a16:creationId xmlns:a16="http://schemas.microsoft.com/office/drawing/2014/main" id="{262ED8E3-2D9C-4CC4-B6D0-3E67137243DD}"/>
                </a:ext>
              </a:extLst>
            </p:cNvPr>
            <p:cNvSpPr txBox="1">
              <a:spLocks/>
            </p:cNvSpPr>
            <p:nvPr/>
          </p:nvSpPr>
          <p:spPr>
            <a:xfrm>
              <a:off x="8066461" y="3538482"/>
              <a:ext cx="3285615" cy="2776009"/>
            </a:xfrm>
            <a:prstGeom prst="rect">
              <a:avLst/>
            </a:prstGeom>
            <a:noFill/>
            <a:ln>
              <a:noFill/>
              <a:prstDash val="sysDash"/>
            </a:ln>
            <a:effectLst/>
          </p:spPr>
          <p:txBody>
            <a:bodyPr lIns="91440" tIns="91440" rIns="182880" bIns="4572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45720" indent="0" fontAlgn="base">
                <a:lnSpc>
                  <a:spcPct val="110000"/>
                </a:lnSpc>
                <a:spcBef>
                  <a:spcPts val="1200"/>
                </a:spcBef>
                <a:spcAft>
                  <a:spcPts val="1200"/>
                </a:spcAft>
                <a:buClr>
                  <a:srgbClr val="000000">
                    <a:lumMod val="65000"/>
                    <a:lumOff val="35000"/>
                  </a:srgbClr>
                </a:buClr>
                <a:buNone/>
                <a:defRPr/>
              </a:pPr>
              <a:r>
                <a:rPr lang="en-US" sz="1600" b="1" dirty="0">
                  <a:latin typeface="BIZ UDPゴシック" panose="020B0400000000000000" pitchFamily="50" charset="-128"/>
                  <a:ea typeface="BIZ UDPゴシック" panose="020B0400000000000000" pitchFamily="50" charset="-128"/>
                  <a:cs typeface="Gotham Book" pitchFamily="2" charset="0"/>
                </a:rPr>
                <a:t>New </a:t>
              </a:r>
              <a:r>
                <a:rPr lang="ja-JP" altLang="en-US" sz="1600" b="1" dirty="0">
                  <a:latin typeface="BIZ UDPゴシック" panose="020B0400000000000000" pitchFamily="50" charset="-128"/>
                  <a:ea typeface="BIZ UDPゴシック" panose="020B0400000000000000" pitchFamily="50" charset="-128"/>
                  <a:cs typeface="Gotham Book" pitchFamily="2" charset="0"/>
                </a:rPr>
                <a:t>製品リリース</a:t>
              </a:r>
              <a:br>
                <a:rPr lang="en-US" altLang="ja-JP" sz="1600" b="1" dirty="0">
                  <a:latin typeface="BIZ UDPゴシック" panose="020B0400000000000000" pitchFamily="50" charset="-128"/>
                  <a:ea typeface="BIZ UDPゴシック" panose="020B0400000000000000" pitchFamily="50" charset="-128"/>
                  <a:cs typeface="Gotham Book" pitchFamily="2" charset="0"/>
                </a:rPr>
              </a:br>
              <a:r>
                <a:rPr lang="en-US" sz="1400" dirty="0">
                  <a:latin typeface="BIZ UDPゴシック" panose="020B0400000000000000" pitchFamily="50" charset="-128"/>
                  <a:ea typeface="BIZ UDPゴシック" panose="020B0400000000000000" pitchFamily="50" charset="-128"/>
                  <a:cs typeface="Gotham Book" pitchFamily="2" charset="0"/>
                </a:rPr>
                <a:t>(</a:t>
              </a:r>
              <a:r>
                <a:rPr lang="en-US" altLang="ja-JP" sz="1400" dirty="0">
                  <a:latin typeface="BIZ UDPゴシック" panose="020B0400000000000000" pitchFamily="50" charset="-128"/>
                  <a:ea typeface="BIZ UDPゴシック" panose="020B0400000000000000" pitchFamily="50" charset="-128"/>
                  <a:cs typeface="Gotham Book" pitchFamily="2" charset="0"/>
                </a:rPr>
                <a:t>2019/</a:t>
              </a:r>
              <a:r>
                <a:rPr lang="en-US" sz="1400" dirty="0">
                  <a:latin typeface="BIZ UDPゴシック" panose="020B0400000000000000" pitchFamily="50" charset="-128"/>
                  <a:ea typeface="BIZ UDPゴシック" panose="020B0400000000000000" pitchFamily="50" charset="-128"/>
                  <a:cs typeface="Gotham Book" pitchFamily="2" charset="0"/>
                </a:rPr>
                <a:t>2H-)</a:t>
              </a:r>
              <a:endParaRPr lang="en-US" sz="1050" dirty="0">
                <a:latin typeface="BIZ UDPゴシック" panose="020B0400000000000000" pitchFamily="50" charset="-128"/>
                <a:ea typeface="BIZ UDPゴシック" panose="020B0400000000000000" pitchFamily="50" charset="-128"/>
                <a:cs typeface="Gotham Book" pitchFamily="2" charset="0"/>
              </a:endParaRPr>
            </a:p>
          </p:txBody>
        </p:sp>
        <p:sp>
          <p:nvSpPr>
            <p:cNvPr id="36" name="Text Placeholder 32">
              <a:extLst>
                <a:ext uri="{FF2B5EF4-FFF2-40B4-BE49-F238E27FC236}">
                  <a16:creationId xmlns:a16="http://schemas.microsoft.com/office/drawing/2014/main" id="{7442981B-0055-497C-A9D5-EC8B493806E5}"/>
                </a:ext>
              </a:extLst>
            </p:cNvPr>
            <p:cNvSpPr txBox="1">
              <a:spLocks/>
            </p:cNvSpPr>
            <p:nvPr/>
          </p:nvSpPr>
          <p:spPr>
            <a:xfrm>
              <a:off x="8161635" y="4317268"/>
              <a:ext cx="3647414" cy="191557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100000"/>
                </a:lnSpc>
                <a:spcBef>
                  <a:spcPts val="300"/>
                </a:spcBef>
                <a:spcAft>
                  <a:spcPts val="300"/>
                </a:spcAft>
                <a:buClr>
                  <a:srgbClr val="404041"/>
                </a:buClr>
              </a:pPr>
              <a:r>
                <a:rPr lang="en-IN" altLang="ja-JP" sz="1400" dirty="0">
                  <a:latin typeface="BIZ UDPゴシック" panose="020B0400000000000000" pitchFamily="50" charset="-128"/>
                  <a:ea typeface="BIZ UDPゴシック" panose="020B0400000000000000" pitchFamily="50" charset="-128"/>
                  <a:cs typeface="Gotham Book" pitchFamily="2" charset="0"/>
                </a:rPr>
                <a:t>Notes/Domino V11/12</a:t>
              </a:r>
            </a:p>
            <a:p>
              <a:pPr fontAlgn="base">
                <a:lnSpc>
                  <a:spcPct val="100000"/>
                </a:lnSpc>
                <a:spcBef>
                  <a:spcPts val="300"/>
                </a:spcBef>
                <a:spcAft>
                  <a:spcPts val="300"/>
                </a:spcAft>
                <a:buClr>
                  <a:srgbClr val="404041"/>
                </a:buClr>
              </a:pPr>
              <a:r>
                <a:rPr lang="en-IN" altLang="ja-JP" sz="1400" dirty="0">
                  <a:latin typeface="BIZ UDPゴシック" panose="020B0400000000000000" pitchFamily="50" charset="-128"/>
                  <a:ea typeface="BIZ UDPゴシック" panose="020B0400000000000000" pitchFamily="50" charset="-128"/>
                  <a:cs typeface="Gotham Book" pitchFamily="2" charset="0"/>
                </a:rPr>
                <a:t>Sametime V11.5/12</a:t>
              </a:r>
            </a:p>
            <a:p>
              <a:pPr fontAlgn="base">
                <a:lnSpc>
                  <a:spcPct val="100000"/>
                </a:lnSpc>
                <a:spcBef>
                  <a:spcPts val="300"/>
                </a:spcBef>
                <a:spcAft>
                  <a:spcPts val="300"/>
                </a:spcAft>
                <a:buClr>
                  <a:srgbClr val="404041"/>
                </a:buClr>
              </a:pPr>
              <a:r>
                <a:rPr lang="en-IN" sz="1400" dirty="0">
                  <a:latin typeface="BIZ UDPゴシック" panose="020B0400000000000000" pitchFamily="50" charset="-128"/>
                  <a:ea typeface="BIZ UDPゴシック" panose="020B0400000000000000" pitchFamily="50" charset="-128"/>
                  <a:cs typeface="Gotham Book" pitchFamily="2" charset="0"/>
                </a:rPr>
                <a:t>Connections V6.5</a:t>
              </a:r>
            </a:p>
            <a:p>
              <a:pPr fontAlgn="base">
                <a:lnSpc>
                  <a:spcPct val="100000"/>
                </a:lnSpc>
                <a:spcBef>
                  <a:spcPts val="300"/>
                </a:spcBef>
                <a:spcAft>
                  <a:spcPts val="300"/>
                </a:spcAft>
                <a:buClr>
                  <a:srgbClr val="404041"/>
                </a:buClr>
              </a:pPr>
              <a:r>
                <a:rPr lang="en-IN" altLang="ja-JP" sz="1400" dirty="0">
                  <a:latin typeface="BIZ UDPゴシック" panose="020B0400000000000000" pitchFamily="50" charset="-128"/>
                  <a:ea typeface="BIZ UDPゴシック" panose="020B0400000000000000" pitchFamily="50" charset="-128"/>
                  <a:cs typeface="Gotham Book" pitchFamily="2" charset="0"/>
                </a:rPr>
                <a:t>Digital Experience V9.5</a:t>
              </a:r>
            </a:p>
            <a:p>
              <a:pPr fontAlgn="base">
                <a:lnSpc>
                  <a:spcPct val="100000"/>
                </a:lnSpc>
                <a:spcBef>
                  <a:spcPts val="300"/>
                </a:spcBef>
                <a:spcAft>
                  <a:spcPts val="300"/>
                </a:spcAft>
                <a:buClr>
                  <a:srgbClr val="404041"/>
                </a:buClr>
              </a:pPr>
              <a:r>
                <a:rPr lang="en-IN" sz="1400" dirty="0">
                  <a:latin typeface="BIZ UDPゴシック" panose="020B0400000000000000" pitchFamily="50" charset="-128"/>
                  <a:ea typeface="BIZ UDPゴシック" panose="020B0400000000000000" pitchFamily="50" charset="-128"/>
                  <a:cs typeface="Gotham Book" pitchFamily="2" charset="0"/>
                </a:rPr>
                <a:t>Unica V12, BigFix V10, AppScan V10, DevOps Bundle V1, Commerce V9.1, Unica V12.1, </a:t>
              </a:r>
              <a:r>
                <a:rPr lang="en-IN" sz="1400" dirty="0" err="1">
                  <a:latin typeface="BIZ UDPゴシック" panose="020B0400000000000000" pitchFamily="50" charset="-128"/>
                  <a:ea typeface="BIZ UDPゴシック" panose="020B0400000000000000" pitchFamily="50" charset="-128"/>
                  <a:cs typeface="Gotham Book" pitchFamily="2" charset="0"/>
                </a:rPr>
                <a:t>SoFy</a:t>
              </a:r>
              <a:r>
                <a:rPr lang="en-IN" sz="1400" dirty="0">
                  <a:latin typeface="BIZ UDPゴシック" panose="020B0400000000000000" pitchFamily="50" charset="-128"/>
                  <a:ea typeface="BIZ UDPゴシック" panose="020B0400000000000000" pitchFamily="50" charset="-128"/>
                  <a:cs typeface="Gotham Book" pitchFamily="2" charset="0"/>
                </a:rPr>
                <a:t> V1</a:t>
              </a:r>
            </a:p>
          </p:txBody>
        </p:sp>
        <p:cxnSp>
          <p:nvCxnSpPr>
            <p:cNvPr id="53" name="Straight Connector 52">
              <a:extLst>
                <a:ext uri="{FF2B5EF4-FFF2-40B4-BE49-F238E27FC236}">
                  <a16:creationId xmlns:a16="http://schemas.microsoft.com/office/drawing/2014/main" id="{37A48062-865C-470F-92A6-2AAC2A28CC57}"/>
                </a:ext>
              </a:extLst>
            </p:cNvPr>
            <p:cNvCxnSpPr>
              <a:cxnSpLocks/>
            </p:cNvCxnSpPr>
            <p:nvPr/>
          </p:nvCxnSpPr>
          <p:spPr bwMode="auto">
            <a:xfrm>
              <a:off x="7852249" y="3856223"/>
              <a:ext cx="0" cy="2286000"/>
            </a:xfrm>
            <a:prstGeom prst="line">
              <a:avLst/>
            </a:prstGeom>
            <a:solidFill>
              <a:schemeClr val="accent1"/>
            </a:solidFill>
            <a:ln w="3175" cap="flat" cmpd="sng" algn="ctr">
              <a:solidFill>
                <a:schemeClr val="tx1">
                  <a:lumMod val="50000"/>
                  <a:lumOff val="50000"/>
                </a:schemeClr>
              </a:solidFill>
              <a:prstDash val="solid"/>
              <a:miter lim="800000"/>
              <a:headEnd type="none" w="sm" len="sm"/>
              <a:tailEnd type="none" w="med" len="med"/>
            </a:ln>
            <a:effectLst/>
          </p:spPr>
        </p:cxnSp>
        <p:sp>
          <p:nvSpPr>
            <p:cNvPr id="39" name="Chevron 4">
              <a:extLst>
                <a:ext uri="{FF2B5EF4-FFF2-40B4-BE49-F238E27FC236}">
                  <a16:creationId xmlns:a16="http://schemas.microsoft.com/office/drawing/2014/main" id="{ECE85A28-38EA-4686-B5D4-64ADC72C3ED8}"/>
                </a:ext>
              </a:extLst>
            </p:cNvPr>
            <p:cNvSpPr/>
            <p:nvPr/>
          </p:nvSpPr>
          <p:spPr>
            <a:xfrm>
              <a:off x="6876292" y="2999097"/>
              <a:ext cx="2148834" cy="487125"/>
            </a:xfrm>
            <a:prstGeom prst="chevron">
              <a:avLst/>
            </a:prstGeom>
            <a:solidFill>
              <a:srgbClr val="004D86"/>
            </a:solidFill>
            <a:ln w="25400" cap="flat" cmpd="sng" algn="ctr">
              <a:noFill/>
              <a:prstDash val="solid"/>
            </a:ln>
            <a:effectLst>
              <a:outerShdw blurRad="50800" dist="38100" dir="8100000" algn="tr" rotWithShape="0">
                <a:prstClr val="black">
                  <a:alpha val="40000"/>
                </a:prstClr>
              </a:outerShdw>
            </a:effectLst>
          </p:spPr>
          <p:txBody>
            <a:bodyPr rtlCol="0" anchor="ctr"/>
            <a:lstStyle/>
            <a:p>
              <a:pPr algn="ctr" fontAlgn="base">
                <a:spcBef>
                  <a:spcPct val="0"/>
                </a:spcBef>
                <a:spcAft>
                  <a:spcPct val="0"/>
                </a:spcAft>
                <a:defRPr/>
              </a:pPr>
              <a:r>
                <a:rPr lang="en-US" b="1" kern="0" dirty="0">
                  <a:solidFill>
                    <a:srgbClr val="FFFFFF"/>
                  </a:solidFill>
                  <a:ea typeface="BIZ UDPゴシック" panose="020B0400000000000000" pitchFamily="50" charset="-128"/>
                </a:rPr>
                <a:t>2020</a:t>
              </a:r>
            </a:p>
          </p:txBody>
        </p:sp>
      </p:grpSp>
    </p:spTree>
    <p:extLst>
      <p:ext uri="{BB962C8B-B14F-4D97-AF65-F5344CB8AC3E}">
        <p14:creationId xmlns:p14="http://schemas.microsoft.com/office/powerpoint/2010/main" val="278360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nodePh="1">
                                  <p:stCondLst>
                                    <p:cond delay="0"/>
                                  </p:stCondLst>
                                  <p:endCondLst>
                                    <p:cond evt="begin" delay="0">
                                      <p:tn val="16"/>
                                    </p:cond>
                                  </p:end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500"/>
                                        <p:tgtEl>
                                          <p:spTgt spid="52"/>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500"/>
                                        <p:tgtEl>
                                          <p:spTgt spid="4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par>
                                <p:cTn id="58" presetID="10" presetClass="entr" presetSubtype="0" fill="hold" nodeType="with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500"/>
                                        <p:tgtEl>
                                          <p:spTgt spid="6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500"/>
                                        <p:tgtEl>
                                          <p:spTgt spid="5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fade">
                                      <p:cBhvr>
                                        <p:cTn id="7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52" grpId="0"/>
      <p:bldP spid="7" grpId="0" animBg="1"/>
      <p:bldP spid="9" grpId="0" animBg="1"/>
      <p:bldP spid="11" grpId="0" animBg="1"/>
      <p:bldP spid="21" grpId="0" animBg="1"/>
      <p:bldP spid="23" grpId="0" animBg="1"/>
      <p:bldP spid="25" grpId="0" animBg="1"/>
      <p:bldP spid="28" grpId="0" animBg="1"/>
      <p:bldP spid="40" grpId="0" animBg="1"/>
      <p:bldP spid="42" grpId="0" animBg="1"/>
      <p:bldP spid="43" grpId="0" animBg="1"/>
      <p:bldP spid="44" grpId="0" animBg="1"/>
      <p:bldP spid="55" grpId="0" animBg="1"/>
      <p:bldP spid="56" grpId="0" animBg="1"/>
      <p:bldP spid="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9">
            <a:extLst>
              <a:ext uri="{FF2B5EF4-FFF2-40B4-BE49-F238E27FC236}">
                <a16:creationId xmlns:a16="http://schemas.microsoft.com/office/drawing/2014/main" id="{8C7B2CCD-8F2D-419D-8788-93BFAF8FA3E3}"/>
              </a:ext>
            </a:extLst>
          </p:cNvPr>
          <p:cNvGraphicFramePr>
            <a:graphicFrameLocks noGrp="1"/>
          </p:cNvGraphicFramePr>
          <p:nvPr>
            <p:extLst>
              <p:ext uri="{D42A27DB-BD31-4B8C-83A1-F6EECF244321}">
                <p14:modId xmlns:p14="http://schemas.microsoft.com/office/powerpoint/2010/main" val="823268188"/>
              </p:ext>
            </p:extLst>
          </p:nvPr>
        </p:nvGraphicFramePr>
        <p:xfrm>
          <a:off x="232112" y="1254281"/>
          <a:ext cx="11669702" cy="3931920"/>
        </p:xfrm>
        <a:graphic>
          <a:graphicData uri="http://schemas.openxmlformats.org/drawingml/2006/table">
            <a:tbl>
              <a:tblPr firstRow="1" bandRow="1">
                <a:tableStyleId>{5C22544A-7EE6-4342-B048-85BDC9FD1C3A}</a:tableStyleId>
              </a:tblPr>
              <a:tblGrid>
                <a:gridCol w="541454">
                  <a:extLst>
                    <a:ext uri="{9D8B030D-6E8A-4147-A177-3AD203B41FA5}">
                      <a16:colId xmlns:a16="http://schemas.microsoft.com/office/drawing/2014/main" val="1227119767"/>
                    </a:ext>
                  </a:extLst>
                </a:gridCol>
                <a:gridCol w="2377440">
                  <a:extLst>
                    <a:ext uri="{9D8B030D-6E8A-4147-A177-3AD203B41FA5}">
                      <a16:colId xmlns:a16="http://schemas.microsoft.com/office/drawing/2014/main" val="1465474537"/>
                    </a:ext>
                  </a:extLst>
                </a:gridCol>
                <a:gridCol w="539496">
                  <a:extLst>
                    <a:ext uri="{9D8B030D-6E8A-4147-A177-3AD203B41FA5}">
                      <a16:colId xmlns:a16="http://schemas.microsoft.com/office/drawing/2014/main" val="3990501169"/>
                    </a:ext>
                  </a:extLst>
                </a:gridCol>
                <a:gridCol w="2377440">
                  <a:extLst>
                    <a:ext uri="{9D8B030D-6E8A-4147-A177-3AD203B41FA5}">
                      <a16:colId xmlns:a16="http://schemas.microsoft.com/office/drawing/2014/main" val="3967453542"/>
                    </a:ext>
                  </a:extLst>
                </a:gridCol>
                <a:gridCol w="539496">
                  <a:extLst>
                    <a:ext uri="{9D8B030D-6E8A-4147-A177-3AD203B41FA5}">
                      <a16:colId xmlns:a16="http://schemas.microsoft.com/office/drawing/2014/main" val="955254182"/>
                    </a:ext>
                  </a:extLst>
                </a:gridCol>
                <a:gridCol w="2377440">
                  <a:extLst>
                    <a:ext uri="{9D8B030D-6E8A-4147-A177-3AD203B41FA5}">
                      <a16:colId xmlns:a16="http://schemas.microsoft.com/office/drawing/2014/main" val="3792543316"/>
                    </a:ext>
                  </a:extLst>
                </a:gridCol>
                <a:gridCol w="539496">
                  <a:extLst>
                    <a:ext uri="{9D8B030D-6E8A-4147-A177-3AD203B41FA5}">
                      <a16:colId xmlns:a16="http://schemas.microsoft.com/office/drawing/2014/main" val="3904081519"/>
                    </a:ext>
                  </a:extLst>
                </a:gridCol>
                <a:gridCol w="2377440">
                  <a:extLst>
                    <a:ext uri="{9D8B030D-6E8A-4147-A177-3AD203B41FA5}">
                      <a16:colId xmlns:a16="http://schemas.microsoft.com/office/drawing/2014/main" val="3763303245"/>
                    </a:ext>
                  </a:extLst>
                </a:gridCol>
              </a:tblGrid>
              <a:tr h="518728">
                <a:tc>
                  <a:txBody>
                    <a:bodyPr/>
                    <a:lstStyle/>
                    <a:p>
                      <a:pPr marL="52388"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tx1"/>
                        </a:solidFill>
                        <a:latin typeface="+mn-lt"/>
                        <a:ea typeface="BIZ UDPゴシック" panose="020B0400000000000000" pitchFamily="50" charset="-128"/>
                        <a:cs typeface="Arial" panose="020B0604020202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4B4B4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dirty="0">
                          <a:solidFill>
                            <a:srgbClr val="0066B3"/>
                          </a:solidFill>
                          <a:latin typeface="+mn-lt"/>
                          <a:ea typeface="BIZ UDPゴシック" panose="020B0400000000000000" pitchFamily="50" charset="-128"/>
                          <a:cs typeface="Arial" panose="020B0604020202020204" pitchFamily="34" charset="0"/>
                        </a:rPr>
                        <a:t>Customer Experience</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rPr>
                        <a:t>インパクトのある</a:t>
                      </a:r>
                      <a:br>
                        <a:rPr lang="en-US" altLang="ja-JP"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rPr>
                      </a:br>
                      <a:r>
                        <a:rPr lang="ja-JP" altLang="en-US"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rPr>
                        <a:t>カスタマージャーニー</a:t>
                      </a:r>
                      <a:endParaRPr lang="en-US"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endParaRPr>
                    </a:p>
                  </a:txBody>
                  <a:tcPr>
                    <a:lnL w="635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endParaRPr lang="en-US" i="0" dirty="0">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4B4B4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dirty="0">
                          <a:solidFill>
                            <a:srgbClr val="0066B3"/>
                          </a:solidFill>
                          <a:latin typeface="+mn-lt"/>
                          <a:ea typeface="BIZ UDPゴシック" panose="020B0400000000000000" pitchFamily="50" charset="-128"/>
                          <a:cs typeface="Arial" panose="020B0604020202020204" pitchFamily="34" charset="0"/>
                        </a:rPr>
                        <a:t>Digital Solutions</a:t>
                      </a:r>
                    </a:p>
                    <a:p>
                      <a:r>
                        <a:rPr lang="ja-JP" altLang="en-US" sz="1200" b="0" i="0" dirty="0">
                          <a:solidFill>
                            <a:schemeClr val="tx1"/>
                          </a:solidFill>
                          <a:latin typeface="BIZ UDPゴシック" panose="020B0400000000000000" pitchFamily="50" charset="-128"/>
                          <a:ea typeface="BIZ UDPゴシック" panose="020B0400000000000000" pitchFamily="50" charset="-128"/>
                        </a:rPr>
                        <a:t>企業のデジタルトランス</a:t>
                      </a:r>
                      <a:br>
                        <a:rPr lang="en-US" altLang="ja-JP" sz="1200" b="0" i="0" dirty="0">
                          <a:solidFill>
                            <a:schemeClr val="tx1"/>
                          </a:solidFill>
                          <a:latin typeface="BIZ UDPゴシック" panose="020B0400000000000000" pitchFamily="50" charset="-128"/>
                          <a:ea typeface="BIZ UDPゴシック" panose="020B0400000000000000" pitchFamily="50" charset="-128"/>
                        </a:rPr>
                      </a:br>
                      <a:r>
                        <a:rPr lang="ja-JP" altLang="en-US" sz="1200" b="0" i="0" dirty="0">
                          <a:solidFill>
                            <a:schemeClr val="tx1"/>
                          </a:solidFill>
                          <a:latin typeface="BIZ UDPゴシック" panose="020B0400000000000000" pitchFamily="50" charset="-128"/>
                          <a:ea typeface="BIZ UDPゴシック" panose="020B0400000000000000" pitchFamily="50" charset="-128"/>
                        </a:rPr>
                        <a:t>フォーメーションと生産性向上</a:t>
                      </a:r>
                      <a:endParaRPr lang="en-US" sz="1200" b="0" i="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endParaRPr lang="en-US" i="0" dirty="0">
                        <a:solidFill>
                          <a:schemeClr val="accent1"/>
                        </a:solidFill>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4B4B4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dirty="0">
                          <a:solidFill>
                            <a:srgbClr val="0066B3"/>
                          </a:solidFill>
                          <a:latin typeface="+mn-lt"/>
                          <a:ea typeface="BIZ UDPゴシック" panose="020B0400000000000000" pitchFamily="50" charset="-128"/>
                          <a:cs typeface="Arial" panose="020B0604020202020204" pitchFamily="34" charset="0"/>
                        </a:rPr>
                        <a:t>Secure DevOps</a:t>
                      </a:r>
                    </a:p>
                    <a:p>
                      <a:r>
                        <a:rPr lang="ja-JP" altLang="en-US" sz="1200" b="0" i="0" dirty="0">
                          <a:solidFill>
                            <a:schemeClr val="tx1"/>
                          </a:solidFill>
                          <a:latin typeface="BIZ UDPゴシック" panose="020B0400000000000000" pitchFamily="50" charset="-128"/>
                          <a:ea typeface="BIZ UDPゴシック" panose="020B0400000000000000" pitchFamily="50" charset="-128"/>
                        </a:rPr>
                        <a:t>徹底したセキュリティとバリューストリームマネジメントを実現</a:t>
                      </a:r>
                      <a:endParaRPr lang="en-US" sz="1200" b="0" i="0" dirty="0">
                        <a:solidFill>
                          <a:schemeClr val="tx1"/>
                        </a:solidFill>
                        <a:latin typeface="BIZ UDPゴシック" panose="020B0400000000000000" pitchFamily="50" charset="-128"/>
                        <a:ea typeface="BIZ UDPゴシック" panose="020B0400000000000000" pitchFamily="50" charset="-128"/>
                      </a:endParaRPr>
                    </a:p>
                  </a:txBody>
                  <a:tcP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endParaRPr lang="en-US" i="0" dirty="0">
                        <a:solidFill>
                          <a:schemeClr val="accent1"/>
                        </a:solidFill>
                        <a:ea typeface="BIZ UDPゴシック" panose="020B0400000000000000" pitchFamily="50" charset="-128"/>
                      </a:endParaRPr>
                    </a:p>
                  </a:txBody>
                  <a:tcP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4B4B4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dirty="0">
                          <a:solidFill>
                            <a:srgbClr val="0066B3"/>
                          </a:solidFill>
                          <a:latin typeface="+mn-lt"/>
                          <a:ea typeface="BIZ UDPゴシック" panose="020B0400000000000000" pitchFamily="50" charset="-128"/>
                          <a:cs typeface="Arial" panose="020B0604020202020204" pitchFamily="34" charset="0"/>
                        </a:rPr>
                        <a:t>Security &amp; Automation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rPr>
                        <a:t>セキュアな自動化と</a:t>
                      </a:r>
                      <a:br>
                        <a:rPr lang="en-US" altLang="ja-JP"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rPr>
                      </a:br>
                      <a:r>
                        <a:rPr lang="ja-JP" altLang="en-US"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rPr>
                        <a:t>統合エンドポイント管理</a:t>
                      </a:r>
                      <a:endParaRPr lang="en-US" sz="1200" b="0" i="0" dirty="0">
                        <a:solidFill>
                          <a:schemeClr val="tx1"/>
                        </a:solidFill>
                        <a:latin typeface="BIZ UDPゴシック" panose="020B0400000000000000" pitchFamily="50" charset="-128"/>
                        <a:ea typeface="BIZ UDPゴシック" panose="020B0400000000000000" pitchFamily="50" charset="-128"/>
                        <a:cs typeface="Arial" panose="020B0604020202020204" pitchFamily="34" charset="0"/>
                      </a:endParaRPr>
                    </a:p>
                  </a:txBody>
                  <a:tcPr>
                    <a:lnL w="762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527365506"/>
                  </a:ext>
                </a:extLst>
              </a:tr>
              <a:tr h="2926080">
                <a:tc gridSpan="8">
                  <a:txBody>
                    <a:bodyPr/>
                    <a:lstStyle/>
                    <a:p>
                      <a:pPr marL="52388"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tx1"/>
                        </a:solidFill>
                        <a:latin typeface="+mn-lt"/>
                        <a:ea typeface="BIZ UDPゴシック" panose="020B0400000000000000" pitchFamily="50" charset="-128"/>
                        <a:cs typeface="Arial" panose="020B0604020202020204" pitchFamily="34"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tx1"/>
                        </a:solidFill>
                        <a:latin typeface="+mn-lt"/>
                        <a:cs typeface="Arial" panose="020B0604020202020204" pitchFamily="34" charset="0"/>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hMerge="1">
                  <a:txBody>
                    <a:bodyPr/>
                    <a:lstStyle/>
                    <a:p>
                      <a:endParaRPr lang="en-US" dirty="0"/>
                    </a:p>
                  </a:txBody>
                  <a:tcPr>
                    <a:lnL w="6350" cap="flat" cmpd="sng" algn="ctr">
                      <a:no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4B4B4B"/>
                    </a:solidFill>
                  </a:tcPr>
                </a:tc>
                <a:tc hMerge="1">
                  <a:txBody>
                    <a:bodyPr/>
                    <a:lstStyle/>
                    <a:p>
                      <a:endParaRPr lang="en-US" b="1" i="1" dirty="0">
                        <a:solidFill>
                          <a:schemeClr val="tx1"/>
                        </a:solidFill>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hMerge="1">
                  <a:txBody>
                    <a:bodyPr/>
                    <a:lstStyle/>
                    <a:p>
                      <a:endParaRPr lang="en-US" dirty="0">
                        <a:solidFill>
                          <a:schemeClr val="accent1"/>
                        </a:solidFill>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4B4B4B"/>
                    </a:solidFill>
                  </a:tcPr>
                </a:tc>
                <a:tc hMerge="1">
                  <a:txBody>
                    <a:bodyPr/>
                    <a:lstStyle/>
                    <a:p>
                      <a:endParaRPr lang="en-US" sz="1200" b="1" i="1" dirty="0">
                        <a:solidFill>
                          <a:schemeClr val="tx1"/>
                        </a:solidFill>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hMerge="1">
                  <a:txBody>
                    <a:bodyPr/>
                    <a:lstStyle/>
                    <a:p>
                      <a:endParaRPr lang="en-US" dirty="0">
                        <a:solidFill>
                          <a:schemeClr val="accent1"/>
                        </a:solidFill>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solidFill>
                      <a:srgbClr val="4B4B4B"/>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tx1"/>
                        </a:solidFill>
                        <a:latin typeface="+mn-lt"/>
                        <a:cs typeface="Arial" panose="020B0604020202020204" pitchFamily="34" charset="0"/>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362831210"/>
                  </a:ext>
                </a:extLst>
              </a:tr>
            </a:tbl>
          </a:graphicData>
        </a:graphic>
      </p:graphicFrame>
      <p:sp>
        <p:nvSpPr>
          <p:cNvPr id="2" name="Title 1">
            <a:extLst>
              <a:ext uri="{FF2B5EF4-FFF2-40B4-BE49-F238E27FC236}">
                <a16:creationId xmlns:a16="http://schemas.microsoft.com/office/drawing/2014/main" id="{9EDEA4DB-4376-4CE4-A142-613FB9CAB709}"/>
              </a:ext>
            </a:extLst>
          </p:cNvPr>
          <p:cNvSpPr>
            <a:spLocks noGrp="1"/>
          </p:cNvSpPr>
          <p:nvPr>
            <p:ph type="title"/>
          </p:nvPr>
        </p:nvSpPr>
        <p:spPr>
          <a:noFill/>
        </p:spPr>
        <p:txBody>
          <a:bodyPr>
            <a:normAutofit/>
          </a:bodyPr>
          <a:lstStyle/>
          <a:p>
            <a:r>
              <a:rPr lang="en-US" dirty="0"/>
              <a:t>HCL Software </a:t>
            </a:r>
            <a:r>
              <a:rPr lang="ja-JP" altLang="en-US" dirty="0"/>
              <a:t>のポートフォリオ</a:t>
            </a:r>
            <a:endParaRPr lang="en-US" dirty="0"/>
          </a:p>
        </p:txBody>
      </p:sp>
      <p:sp>
        <p:nvSpPr>
          <p:cNvPr id="4" name="Content Placeholder 3">
            <a:extLst>
              <a:ext uri="{FF2B5EF4-FFF2-40B4-BE49-F238E27FC236}">
                <a16:creationId xmlns:a16="http://schemas.microsoft.com/office/drawing/2014/main" id="{37C11694-AAFB-40E7-BEDF-3BA0D98985FE}"/>
              </a:ext>
            </a:extLst>
          </p:cNvPr>
          <p:cNvSpPr>
            <a:spLocks noGrp="1"/>
          </p:cNvSpPr>
          <p:nvPr>
            <p:ph idx="1"/>
          </p:nvPr>
        </p:nvSpPr>
        <p:spPr/>
        <p:txBody>
          <a:bodyPr/>
          <a:lstStyle/>
          <a:p>
            <a:endParaRPr lang="ja-JP" altLang="en-US"/>
          </a:p>
        </p:txBody>
      </p:sp>
      <p:grpSp>
        <p:nvGrpSpPr>
          <p:cNvPr id="97" name="Graphic 64">
            <a:extLst>
              <a:ext uri="{FF2B5EF4-FFF2-40B4-BE49-F238E27FC236}">
                <a16:creationId xmlns:a16="http://schemas.microsoft.com/office/drawing/2014/main" id="{61CC35B5-6773-4AC4-86F3-AD1D61885930}"/>
              </a:ext>
            </a:extLst>
          </p:cNvPr>
          <p:cNvGrpSpPr>
            <a:grpSpLocks noChangeAspect="1"/>
          </p:cNvGrpSpPr>
          <p:nvPr/>
        </p:nvGrpSpPr>
        <p:grpSpPr>
          <a:xfrm>
            <a:off x="303050" y="1393213"/>
            <a:ext cx="406520" cy="393593"/>
            <a:chOff x="1216473" y="2050658"/>
            <a:chExt cx="905220" cy="873204"/>
          </a:xfrm>
          <a:solidFill>
            <a:schemeClr val="bg1"/>
          </a:solidFill>
        </p:grpSpPr>
        <p:sp>
          <p:nvSpPr>
            <p:cNvPr id="100" name="Freeform: Shape 73">
              <a:extLst>
                <a:ext uri="{FF2B5EF4-FFF2-40B4-BE49-F238E27FC236}">
                  <a16:creationId xmlns:a16="http://schemas.microsoft.com/office/drawing/2014/main" id="{10BE3685-59E9-4E49-9263-827EFDC1CA30}"/>
                </a:ext>
              </a:extLst>
            </p:cNvPr>
            <p:cNvSpPr/>
            <p:nvPr/>
          </p:nvSpPr>
          <p:spPr>
            <a:xfrm>
              <a:off x="1275793" y="2373318"/>
              <a:ext cx="222884" cy="222885"/>
            </a:xfrm>
            <a:custGeom>
              <a:avLst/>
              <a:gdLst>
                <a:gd name="connsiteX0" fmla="*/ 222885 w 222884"/>
                <a:gd name="connsiteY0" fmla="*/ 111443 h 222885"/>
                <a:gd name="connsiteX1" fmla="*/ 111442 w 222884"/>
                <a:gd name="connsiteY1" fmla="*/ 222885 h 222885"/>
                <a:gd name="connsiteX2" fmla="*/ 0 w 222884"/>
                <a:gd name="connsiteY2" fmla="*/ 111443 h 222885"/>
                <a:gd name="connsiteX3" fmla="*/ 111442 w 222884"/>
                <a:gd name="connsiteY3" fmla="*/ 0 h 222885"/>
                <a:gd name="connsiteX4" fmla="*/ 222885 w 222884"/>
                <a:gd name="connsiteY4" fmla="*/ 111443 h 222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4" h="222885">
                  <a:moveTo>
                    <a:pt x="222885" y="111443"/>
                  </a:moveTo>
                  <a:cubicBezTo>
                    <a:pt x="222885" y="172991"/>
                    <a:pt x="172990" y="222885"/>
                    <a:pt x="111442" y="222885"/>
                  </a:cubicBezTo>
                  <a:cubicBezTo>
                    <a:pt x="49894" y="222885"/>
                    <a:pt x="0" y="172991"/>
                    <a:pt x="0" y="111443"/>
                  </a:cubicBezTo>
                  <a:cubicBezTo>
                    <a:pt x="0" y="49895"/>
                    <a:pt x="49894" y="0"/>
                    <a:pt x="111442" y="0"/>
                  </a:cubicBezTo>
                  <a:cubicBezTo>
                    <a:pt x="172990" y="0"/>
                    <a:pt x="222885" y="49895"/>
                    <a:pt x="222885" y="111443"/>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101" name="Freeform: Shape 74">
              <a:extLst>
                <a:ext uri="{FF2B5EF4-FFF2-40B4-BE49-F238E27FC236}">
                  <a16:creationId xmlns:a16="http://schemas.microsoft.com/office/drawing/2014/main" id="{058FFB8B-6629-4400-A973-A74606F76666}"/>
                </a:ext>
              </a:extLst>
            </p:cNvPr>
            <p:cNvSpPr/>
            <p:nvPr/>
          </p:nvSpPr>
          <p:spPr>
            <a:xfrm>
              <a:off x="1216473" y="2625730"/>
              <a:ext cx="304112" cy="242887"/>
            </a:xfrm>
            <a:custGeom>
              <a:avLst/>
              <a:gdLst>
                <a:gd name="connsiteX0" fmla="*/ 212673 w 304112"/>
                <a:gd name="connsiteY0" fmla="*/ 0 h 242887"/>
                <a:gd name="connsiteX1" fmla="*/ 129805 w 304112"/>
                <a:gd name="connsiteY1" fmla="*/ 0 h 242887"/>
                <a:gd name="connsiteX2" fmla="*/ 12648 w 304112"/>
                <a:gd name="connsiteY2" fmla="*/ 104775 h 242887"/>
                <a:gd name="connsiteX3" fmla="*/ 265 w 304112"/>
                <a:gd name="connsiteY3" fmla="*/ 200977 h 242887"/>
                <a:gd name="connsiteX4" fmla="*/ 19315 w 304112"/>
                <a:gd name="connsiteY4" fmla="*/ 227648 h 242887"/>
                <a:gd name="connsiteX5" fmla="*/ 170763 w 304112"/>
                <a:gd name="connsiteY5" fmla="*/ 242888 h 242887"/>
                <a:gd name="connsiteX6" fmla="*/ 233628 w 304112"/>
                <a:gd name="connsiteY6" fmla="*/ 240030 h 242887"/>
                <a:gd name="connsiteX7" fmla="*/ 244105 w 304112"/>
                <a:gd name="connsiteY7" fmla="*/ 154305 h 242887"/>
                <a:gd name="connsiteX8" fmla="*/ 304113 w 304112"/>
                <a:gd name="connsiteY8" fmla="*/ 44767 h 242887"/>
                <a:gd name="connsiteX9" fmla="*/ 212673 w 304112"/>
                <a:gd name="connsiteY9" fmla="*/ 0 h 24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112" h="242887">
                  <a:moveTo>
                    <a:pt x="212673" y="0"/>
                  </a:moveTo>
                  <a:lnTo>
                    <a:pt x="129805" y="0"/>
                  </a:lnTo>
                  <a:cubicBezTo>
                    <a:pt x="69798" y="0"/>
                    <a:pt x="19315" y="44767"/>
                    <a:pt x="12648" y="104775"/>
                  </a:cubicBezTo>
                  <a:lnTo>
                    <a:pt x="265" y="200977"/>
                  </a:lnTo>
                  <a:cubicBezTo>
                    <a:pt x="-1640" y="213360"/>
                    <a:pt x="6933" y="224790"/>
                    <a:pt x="19315" y="227648"/>
                  </a:cubicBezTo>
                  <a:cubicBezTo>
                    <a:pt x="66940" y="238125"/>
                    <a:pt x="118375" y="242888"/>
                    <a:pt x="170763" y="242888"/>
                  </a:cubicBezTo>
                  <a:cubicBezTo>
                    <a:pt x="192670" y="242888"/>
                    <a:pt x="213625" y="241935"/>
                    <a:pt x="233628" y="240030"/>
                  </a:cubicBezTo>
                  <a:lnTo>
                    <a:pt x="244105" y="154305"/>
                  </a:lnTo>
                  <a:cubicBezTo>
                    <a:pt x="249820" y="109538"/>
                    <a:pt x="271728" y="71438"/>
                    <a:pt x="304113" y="44767"/>
                  </a:cubicBezTo>
                  <a:cubicBezTo>
                    <a:pt x="283158" y="17145"/>
                    <a:pt x="248868" y="0"/>
                    <a:pt x="212673" y="0"/>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102" name="Freeform: Shape 75">
              <a:extLst>
                <a:ext uri="{FF2B5EF4-FFF2-40B4-BE49-F238E27FC236}">
                  <a16:creationId xmlns:a16="http://schemas.microsoft.com/office/drawing/2014/main" id="{4F9FA858-5496-4B10-B776-0E99ED44E2DF}"/>
                </a:ext>
              </a:extLst>
            </p:cNvPr>
            <p:cNvSpPr/>
            <p:nvPr/>
          </p:nvSpPr>
          <p:spPr>
            <a:xfrm>
              <a:off x="1839673" y="2373318"/>
              <a:ext cx="222885" cy="222885"/>
            </a:xfrm>
            <a:custGeom>
              <a:avLst/>
              <a:gdLst>
                <a:gd name="connsiteX0" fmla="*/ 222885 w 222885"/>
                <a:gd name="connsiteY0" fmla="*/ 111443 h 222885"/>
                <a:gd name="connsiteX1" fmla="*/ 111443 w 222885"/>
                <a:gd name="connsiteY1" fmla="*/ 222885 h 222885"/>
                <a:gd name="connsiteX2" fmla="*/ 0 w 222885"/>
                <a:gd name="connsiteY2" fmla="*/ 111443 h 222885"/>
                <a:gd name="connsiteX3" fmla="*/ 111443 w 222885"/>
                <a:gd name="connsiteY3" fmla="*/ 0 h 222885"/>
                <a:gd name="connsiteX4" fmla="*/ 222885 w 222885"/>
                <a:gd name="connsiteY4" fmla="*/ 111443 h 222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5" h="222885">
                  <a:moveTo>
                    <a:pt x="222885" y="111443"/>
                  </a:moveTo>
                  <a:cubicBezTo>
                    <a:pt x="222885" y="172991"/>
                    <a:pt x="172991" y="222885"/>
                    <a:pt x="111443" y="222885"/>
                  </a:cubicBezTo>
                  <a:cubicBezTo>
                    <a:pt x="49895" y="222885"/>
                    <a:pt x="0" y="172991"/>
                    <a:pt x="0" y="111443"/>
                  </a:cubicBezTo>
                  <a:cubicBezTo>
                    <a:pt x="0" y="49895"/>
                    <a:pt x="49895" y="0"/>
                    <a:pt x="111443" y="0"/>
                  </a:cubicBezTo>
                  <a:cubicBezTo>
                    <a:pt x="172991" y="0"/>
                    <a:pt x="222885" y="49895"/>
                    <a:pt x="222885" y="111443"/>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103" name="Freeform: Shape 76">
              <a:extLst>
                <a:ext uri="{FF2B5EF4-FFF2-40B4-BE49-F238E27FC236}">
                  <a16:creationId xmlns:a16="http://schemas.microsoft.com/office/drawing/2014/main" id="{F7804404-7185-4A2B-B625-A6345BF62FA5}"/>
                </a:ext>
              </a:extLst>
            </p:cNvPr>
            <p:cNvSpPr/>
            <p:nvPr/>
          </p:nvSpPr>
          <p:spPr>
            <a:xfrm>
              <a:off x="1817765" y="2625730"/>
              <a:ext cx="303927" cy="242887"/>
            </a:xfrm>
            <a:custGeom>
              <a:avLst/>
              <a:gdLst>
                <a:gd name="connsiteX0" fmla="*/ 292418 w 303927"/>
                <a:gd name="connsiteY0" fmla="*/ 104775 h 242887"/>
                <a:gd name="connsiteX1" fmla="*/ 175260 w 303927"/>
                <a:gd name="connsiteY1" fmla="*/ 0 h 242887"/>
                <a:gd name="connsiteX2" fmla="*/ 92393 w 303927"/>
                <a:gd name="connsiteY2" fmla="*/ 0 h 242887"/>
                <a:gd name="connsiteX3" fmla="*/ 0 w 303927"/>
                <a:gd name="connsiteY3" fmla="*/ 44767 h 242887"/>
                <a:gd name="connsiteX4" fmla="*/ 60008 w 303927"/>
                <a:gd name="connsiteY4" fmla="*/ 154305 h 242887"/>
                <a:gd name="connsiteX5" fmla="*/ 70485 w 303927"/>
                <a:gd name="connsiteY5" fmla="*/ 240030 h 242887"/>
                <a:gd name="connsiteX6" fmla="*/ 133350 w 303927"/>
                <a:gd name="connsiteY6" fmla="*/ 242888 h 242887"/>
                <a:gd name="connsiteX7" fmla="*/ 284798 w 303927"/>
                <a:gd name="connsiteY7" fmla="*/ 227648 h 242887"/>
                <a:gd name="connsiteX8" fmla="*/ 303848 w 303927"/>
                <a:gd name="connsiteY8" fmla="*/ 200977 h 242887"/>
                <a:gd name="connsiteX9" fmla="*/ 292418 w 303927"/>
                <a:gd name="connsiteY9" fmla="*/ 104775 h 24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3927" h="242887">
                  <a:moveTo>
                    <a:pt x="292418" y="104775"/>
                  </a:moveTo>
                  <a:cubicBezTo>
                    <a:pt x="285750" y="44767"/>
                    <a:pt x="234315" y="0"/>
                    <a:pt x="175260" y="0"/>
                  </a:cubicBezTo>
                  <a:lnTo>
                    <a:pt x="92393" y="0"/>
                  </a:lnTo>
                  <a:cubicBezTo>
                    <a:pt x="55245" y="0"/>
                    <a:pt x="21908" y="17145"/>
                    <a:pt x="0" y="44767"/>
                  </a:cubicBezTo>
                  <a:cubicBezTo>
                    <a:pt x="32385" y="71438"/>
                    <a:pt x="55245" y="109538"/>
                    <a:pt x="60008" y="154305"/>
                  </a:cubicBezTo>
                  <a:lnTo>
                    <a:pt x="70485" y="240030"/>
                  </a:lnTo>
                  <a:cubicBezTo>
                    <a:pt x="90488" y="241935"/>
                    <a:pt x="112395" y="242888"/>
                    <a:pt x="133350" y="242888"/>
                  </a:cubicBezTo>
                  <a:cubicBezTo>
                    <a:pt x="186690" y="242888"/>
                    <a:pt x="237173" y="237173"/>
                    <a:pt x="284798" y="227648"/>
                  </a:cubicBezTo>
                  <a:cubicBezTo>
                    <a:pt x="297180" y="224790"/>
                    <a:pt x="304800" y="213360"/>
                    <a:pt x="303848" y="200977"/>
                  </a:cubicBezTo>
                  <a:lnTo>
                    <a:pt x="292418" y="104775"/>
                  </a:ln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104" name="Freeform: Shape 77">
              <a:extLst>
                <a:ext uri="{FF2B5EF4-FFF2-40B4-BE49-F238E27FC236}">
                  <a16:creationId xmlns:a16="http://schemas.microsoft.com/office/drawing/2014/main" id="{386512C3-CAEC-411C-A680-5BC08F45F5E4}"/>
                </a:ext>
              </a:extLst>
            </p:cNvPr>
            <p:cNvSpPr/>
            <p:nvPr/>
          </p:nvSpPr>
          <p:spPr>
            <a:xfrm>
              <a:off x="1498413" y="2681928"/>
              <a:ext cx="341340" cy="241935"/>
            </a:xfrm>
            <a:custGeom>
              <a:avLst/>
              <a:gdLst>
                <a:gd name="connsiteX0" fmla="*/ 211720 w 341340"/>
                <a:gd name="connsiteY0" fmla="*/ 0 h 241935"/>
                <a:gd name="connsiteX1" fmla="*/ 128853 w 341340"/>
                <a:gd name="connsiteY1" fmla="*/ 0 h 241935"/>
                <a:gd name="connsiteX2" fmla="*/ 11695 w 341340"/>
                <a:gd name="connsiteY2" fmla="*/ 103823 h 241935"/>
                <a:gd name="connsiteX3" fmla="*/ 265 w 341340"/>
                <a:gd name="connsiteY3" fmla="*/ 200025 h 241935"/>
                <a:gd name="connsiteX4" fmla="*/ 19315 w 341340"/>
                <a:gd name="connsiteY4" fmla="*/ 226695 h 241935"/>
                <a:gd name="connsiteX5" fmla="*/ 170763 w 341340"/>
                <a:gd name="connsiteY5" fmla="*/ 241935 h 241935"/>
                <a:gd name="connsiteX6" fmla="*/ 322210 w 341340"/>
                <a:gd name="connsiteY6" fmla="*/ 226695 h 241935"/>
                <a:gd name="connsiteX7" fmla="*/ 341260 w 341340"/>
                <a:gd name="connsiteY7" fmla="*/ 200025 h 241935"/>
                <a:gd name="connsiteX8" fmla="*/ 329830 w 341340"/>
                <a:gd name="connsiteY8" fmla="*/ 103823 h 241935"/>
                <a:gd name="connsiteX9" fmla="*/ 211720 w 341340"/>
                <a:gd name="connsiteY9" fmla="*/ 0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340" h="241935">
                  <a:moveTo>
                    <a:pt x="211720" y="0"/>
                  </a:moveTo>
                  <a:lnTo>
                    <a:pt x="128853" y="0"/>
                  </a:lnTo>
                  <a:cubicBezTo>
                    <a:pt x="68845" y="0"/>
                    <a:pt x="18363" y="44767"/>
                    <a:pt x="11695" y="103823"/>
                  </a:cubicBezTo>
                  <a:lnTo>
                    <a:pt x="265" y="200025"/>
                  </a:lnTo>
                  <a:cubicBezTo>
                    <a:pt x="-1640" y="212407"/>
                    <a:pt x="6933" y="224790"/>
                    <a:pt x="19315" y="226695"/>
                  </a:cubicBezTo>
                  <a:cubicBezTo>
                    <a:pt x="66940" y="237173"/>
                    <a:pt x="118375" y="241935"/>
                    <a:pt x="170763" y="241935"/>
                  </a:cubicBezTo>
                  <a:cubicBezTo>
                    <a:pt x="224103" y="241935"/>
                    <a:pt x="274585" y="236220"/>
                    <a:pt x="322210" y="226695"/>
                  </a:cubicBezTo>
                  <a:cubicBezTo>
                    <a:pt x="334593" y="223838"/>
                    <a:pt x="342213" y="212407"/>
                    <a:pt x="341260" y="200025"/>
                  </a:cubicBezTo>
                  <a:lnTo>
                    <a:pt x="329830" y="103823"/>
                  </a:lnTo>
                  <a:cubicBezTo>
                    <a:pt x="322210" y="44767"/>
                    <a:pt x="271728" y="0"/>
                    <a:pt x="211720" y="0"/>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105" name="Freeform: Shape 78">
              <a:extLst>
                <a:ext uri="{FF2B5EF4-FFF2-40B4-BE49-F238E27FC236}">
                  <a16:creationId xmlns:a16="http://schemas.microsoft.com/office/drawing/2014/main" id="{A7943BAB-8A7F-41BC-9529-4DA016865BC7}"/>
                </a:ext>
              </a:extLst>
            </p:cNvPr>
            <p:cNvSpPr/>
            <p:nvPr/>
          </p:nvSpPr>
          <p:spPr>
            <a:xfrm>
              <a:off x="1557733" y="2429515"/>
              <a:ext cx="222885" cy="222884"/>
            </a:xfrm>
            <a:custGeom>
              <a:avLst/>
              <a:gdLst>
                <a:gd name="connsiteX0" fmla="*/ 222885 w 222885"/>
                <a:gd name="connsiteY0" fmla="*/ 111442 h 222884"/>
                <a:gd name="connsiteX1" fmla="*/ 111443 w 222885"/>
                <a:gd name="connsiteY1" fmla="*/ 222885 h 222884"/>
                <a:gd name="connsiteX2" fmla="*/ 0 w 222885"/>
                <a:gd name="connsiteY2" fmla="*/ 111442 h 222884"/>
                <a:gd name="connsiteX3" fmla="*/ 111443 w 222885"/>
                <a:gd name="connsiteY3" fmla="*/ 0 h 222884"/>
                <a:gd name="connsiteX4" fmla="*/ 222885 w 222885"/>
                <a:gd name="connsiteY4" fmla="*/ 111442 h 222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85" h="222884">
                  <a:moveTo>
                    <a:pt x="222885" y="111442"/>
                  </a:moveTo>
                  <a:cubicBezTo>
                    <a:pt x="222885" y="172990"/>
                    <a:pt x="172990" y="222885"/>
                    <a:pt x="111443" y="222885"/>
                  </a:cubicBezTo>
                  <a:cubicBezTo>
                    <a:pt x="49895" y="222885"/>
                    <a:pt x="0" y="172990"/>
                    <a:pt x="0" y="111442"/>
                  </a:cubicBezTo>
                  <a:cubicBezTo>
                    <a:pt x="0" y="49894"/>
                    <a:pt x="49895" y="0"/>
                    <a:pt x="111443" y="0"/>
                  </a:cubicBezTo>
                  <a:cubicBezTo>
                    <a:pt x="172990" y="0"/>
                    <a:pt x="222885" y="49894"/>
                    <a:pt x="222885" y="111442"/>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106" name="Freeform: Shape 79">
              <a:extLst>
                <a:ext uri="{FF2B5EF4-FFF2-40B4-BE49-F238E27FC236}">
                  <a16:creationId xmlns:a16="http://schemas.microsoft.com/office/drawing/2014/main" id="{0FB25ADC-D3D1-4338-A305-EE2D5943EE9C}"/>
                </a:ext>
              </a:extLst>
            </p:cNvPr>
            <p:cNvSpPr/>
            <p:nvPr/>
          </p:nvSpPr>
          <p:spPr>
            <a:xfrm>
              <a:off x="1499766" y="2050658"/>
              <a:ext cx="339771" cy="325488"/>
            </a:xfrm>
            <a:custGeom>
              <a:avLst/>
              <a:gdLst>
                <a:gd name="connsiteX0" fmla="*/ 65587 w 339771"/>
                <a:gd name="connsiteY0" fmla="*/ 197882 h 325488"/>
                <a:gd name="connsiteX1" fmla="*/ 73207 w 339771"/>
                <a:gd name="connsiteY1" fmla="*/ 221694 h 325488"/>
                <a:gd name="connsiteX2" fmla="*/ 55110 w 339771"/>
                <a:gd name="connsiteY2" fmla="*/ 295989 h 325488"/>
                <a:gd name="connsiteX3" fmla="*/ 91305 w 339771"/>
                <a:gd name="connsiteY3" fmla="*/ 321707 h 325488"/>
                <a:gd name="connsiteX4" fmla="*/ 157027 w 339771"/>
                <a:gd name="connsiteY4" fmla="*/ 281702 h 325488"/>
                <a:gd name="connsiteX5" fmla="*/ 181792 w 339771"/>
                <a:gd name="connsiteY5" fmla="*/ 281702 h 325488"/>
                <a:gd name="connsiteX6" fmla="*/ 247515 w 339771"/>
                <a:gd name="connsiteY6" fmla="*/ 321707 h 325488"/>
                <a:gd name="connsiteX7" fmla="*/ 283710 w 339771"/>
                <a:gd name="connsiteY7" fmla="*/ 295989 h 325488"/>
                <a:gd name="connsiteX8" fmla="*/ 265612 w 339771"/>
                <a:gd name="connsiteY8" fmla="*/ 221694 h 325488"/>
                <a:gd name="connsiteX9" fmla="*/ 273232 w 339771"/>
                <a:gd name="connsiteY9" fmla="*/ 197882 h 325488"/>
                <a:gd name="connsiteX10" fmla="*/ 331335 w 339771"/>
                <a:gd name="connsiteY10" fmla="*/ 148352 h 325488"/>
                <a:gd name="connsiteX11" fmla="*/ 318000 w 339771"/>
                <a:gd name="connsiteY11" fmla="*/ 106442 h 325488"/>
                <a:gd name="connsiteX12" fmla="*/ 241800 w 339771"/>
                <a:gd name="connsiteY12" fmla="*/ 99774 h 325488"/>
                <a:gd name="connsiteX13" fmla="*/ 221797 w 339771"/>
                <a:gd name="connsiteY13" fmla="*/ 85487 h 325488"/>
                <a:gd name="connsiteX14" fmla="*/ 192270 w 339771"/>
                <a:gd name="connsiteY14" fmla="*/ 15002 h 325488"/>
                <a:gd name="connsiteX15" fmla="*/ 147502 w 339771"/>
                <a:gd name="connsiteY15" fmla="*/ 15002 h 325488"/>
                <a:gd name="connsiteX16" fmla="*/ 117975 w 339771"/>
                <a:gd name="connsiteY16" fmla="*/ 84534 h 325488"/>
                <a:gd name="connsiteX17" fmla="*/ 97972 w 339771"/>
                <a:gd name="connsiteY17" fmla="*/ 98822 h 325488"/>
                <a:gd name="connsiteX18" fmla="*/ 21772 w 339771"/>
                <a:gd name="connsiteY18" fmla="*/ 105489 h 325488"/>
                <a:gd name="connsiteX19" fmla="*/ 8437 w 339771"/>
                <a:gd name="connsiteY19" fmla="*/ 147399 h 325488"/>
                <a:gd name="connsiteX20" fmla="*/ 65587 w 339771"/>
                <a:gd name="connsiteY20" fmla="*/ 197882 h 32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9771" h="325488">
                  <a:moveTo>
                    <a:pt x="65587" y="197882"/>
                  </a:moveTo>
                  <a:cubicBezTo>
                    <a:pt x="72255" y="203597"/>
                    <a:pt x="75112" y="213122"/>
                    <a:pt x="73207" y="221694"/>
                  </a:cubicBezTo>
                  <a:lnTo>
                    <a:pt x="55110" y="295989"/>
                  </a:lnTo>
                  <a:cubicBezTo>
                    <a:pt x="50347" y="316944"/>
                    <a:pt x="73207" y="333137"/>
                    <a:pt x="91305" y="321707"/>
                  </a:cubicBezTo>
                  <a:lnTo>
                    <a:pt x="157027" y="281702"/>
                  </a:lnTo>
                  <a:cubicBezTo>
                    <a:pt x="164647" y="276939"/>
                    <a:pt x="174172" y="276939"/>
                    <a:pt x="181792" y="281702"/>
                  </a:cubicBezTo>
                  <a:lnTo>
                    <a:pt x="247515" y="321707"/>
                  </a:lnTo>
                  <a:cubicBezTo>
                    <a:pt x="265612" y="333137"/>
                    <a:pt x="288472" y="315992"/>
                    <a:pt x="283710" y="295989"/>
                  </a:cubicBezTo>
                  <a:lnTo>
                    <a:pt x="265612" y="221694"/>
                  </a:lnTo>
                  <a:cubicBezTo>
                    <a:pt x="263707" y="213122"/>
                    <a:pt x="266565" y="203597"/>
                    <a:pt x="273232" y="197882"/>
                  </a:cubicBezTo>
                  <a:lnTo>
                    <a:pt x="331335" y="148352"/>
                  </a:lnTo>
                  <a:cubicBezTo>
                    <a:pt x="347527" y="134064"/>
                    <a:pt x="338955" y="107394"/>
                    <a:pt x="318000" y="106442"/>
                  </a:cubicBezTo>
                  <a:lnTo>
                    <a:pt x="241800" y="99774"/>
                  </a:lnTo>
                  <a:cubicBezTo>
                    <a:pt x="233227" y="98822"/>
                    <a:pt x="224655" y="93107"/>
                    <a:pt x="221797" y="85487"/>
                  </a:cubicBezTo>
                  <a:lnTo>
                    <a:pt x="192270" y="15002"/>
                  </a:lnTo>
                  <a:cubicBezTo>
                    <a:pt x="183697" y="-5001"/>
                    <a:pt x="156075" y="-5001"/>
                    <a:pt x="147502" y="15002"/>
                  </a:cubicBezTo>
                  <a:lnTo>
                    <a:pt x="117975" y="84534"/>
                  </a:lnTo>
                  <a:cubicBezTo>
                    <a:pt x="114165" y="93107"/>
                    <a:pt x="106545" y="98822"/>
                    <a:pt x="97972" y="98822"/>
                  </a:cubicBezTo>
                  <a:lnTo>
                    <a:pt x="21772" y="105489"/>
                  </a:lnTo>
                  <a:cubicBezTo>
                    <a:pt x="817" y="107394"/>
                    <a:pt x="-7755" y="134064"/>
                    <a:pt x="8437" y="147399"/>
                  </a:cubicBezTo>
                  <a:lnTo>
                    <a:pt x="65587" y="197882"/>
                  </a:ln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grpSp>
      <p:sp>
        <p:nvSpPr>
          <p:cNvPr id="92" name="Graphic 81">
            <a:extLst>
              <a:ext uri="{FF2B5EF4-FFF2-40B4-BE49-F238E27FC236}">
                <a16:creationId xmlns:a16="http://schemas.microsoft.com/office/drawing/2014/main" id="{8617EFFD-B547-47B1-B444-963D65657A51}"/>
              </a:ext>
            </a:extLst>
          </p:cNvPr>
          <p:cNvSpPr>
            <a:spLocks noChangeAspect="1"/>
          </p:cNvSpPr>
          <p:nvPr/>
        </p:nvSpPr>
        <p:spPr>
          <a:xfrm>
            <a:off x="3202545" y="1410091"/>
            <a:ext cx="433525" cy="442664"/>
          </a:xfrm>
          <a:custGeom>
            <a:avLst/>
            <a:gdLst>
              <a:gd name="connsiteX0" fmla="*/ 676275 w 733425"/>
              <a:gd name="connsiteY0" fmla="*/ 190500 h 733425"/>
              <a:gd name="connsiteX1" fmla="*/ 619985 w 733425"/>
              <a:gd name="connsiteY1" fmla="*/ 238125 h 733425"/>
              <a:gd name="connsiteX2" fmla="*/ 447675 w 733425"/>
              <a:gd name="connsiteY2" fmla="*/ 238125 h 733425"/>
              <a:gd name="connsiteX3" fmla="*/ 447675 w 733425"/>
              <a:gd name="connsiteY3" fmla="*/ 185738 h 733425"/>
              <a:gd name="connsiteX4" fmla="*/ 581025 w 733425"/>
              <a:gd name="connsiteY4" fmla="*/ 185738 h 733425"/>
              <a:gd name="connsiteX5" fmla="*/ 590550 w 733425"/>
              <a:gd name="connsiteY5" fmla="*/ 176213 h 733425"/>
              <a:gd name="connsiteX6" fmla="*/ 590550 w 733425"/>
              <a:gd name="connsiteY6" fmla="*/ 113440 h 733425"/>
              <a:gd name="connsiteX7" fmla="*/ 638175 w 733425"/>
              <a:gd name="connsiteY7" fmla="*/ 57150 h 733425"/>
              <a:gd name="connsiteX8" fmla="*/ 581025 w 733425"/>
              <a:gd name="connsiteY8" fmla="*/ 0 h 733425"/>
              <a:gd name="connsiteX9" fmla="*/ 523875 w 733425"/>
              <a:gd name="connsiteY9" fmla="*/ 57150 h 733425"/>
              <a:gd name="connsiteX10" fmla="*/ 571500 w 733425"/>
              <a:gd name="connsiteY10" fmla="*/ 113440 h 733425"/>
              <a:gd name="connsiteX11" fmla="*/ 571500 w 733425"/>
              <a:gd name="connsiteY11" fmla="*/ 166688 h 733425"/>
              <a:gd name="connsiteX12" fmla="*/ 447675 w 733425"/>
              <a:gd name="connsiteY12" fmla="*/ 166688 h 733425"/>
              <a:gd name="connsiteX13" fmla="*/ 447675 w 733425"/>
              <a:gd name="connsiteY13" fmla="*/ 152400 h 733425"/>
              <a:gd name="connsiteX14" fmla="*/ 438150 w 733425"/>
              <a:gd name="connsiteY14" fmla="*/ 142875 h 733425"/>
              <a:gd name="connsiteX15" fmla="*/ 295275 w 733425"/>
              <a:gd name="connsiteY15" fmla="*/ 142875 h 733425"/>
              <a:gd name="connsiteX16" fmla="*/ 285750 w 733425"/>
              <a:gd name="connsiteY16" fmla="*/ 152400 h 733425"/>
              <a:gd name="connsiteX17" fmla="*/ 285750 w 733425"/>
              <a:gd name="connsiteY17" fmla="*/ 166688 h 733425"/>
              <a:gd name="connsiteX18" fmla="*/ 161925 w 733425"/>
              <a:gd name="connsiteY18" fmla="*/ 166688 h 733425"/>
              <a:gd name="connsiteX19" fmla="*/ 161925 w 733425"/>
              <a:gd name="connsiteY19" fmla="*/ 113440 h 733425"/>
              <a:gd name="connsiteX20" fmla="*/ 209550 w 733425"/>
              <a:gd name="connsiteY20" fmla="*/ 57150 h 733425"/>
              <a:gd name="connsiteX21" fmla="*/ 152400 w 733425"/>
              <a:gd name="connsiteY21" fmla="*/ 0 h 733425"/>
              <a:gd name="connsiteX22" fmla="*/ 95250 w 733425"/>
              <a:gd name="connsiteY22" fmla="*/ 57150 h 733425"/>
              <a:gd name="connsiteX23" fmla="*/ 142875 w 733425"/>
              <a:gd name="connsiteY23" fmla="*/ 113440 h 733425"/>
              <a:gd name="connsiteX24" fmla="*/ 142875 w 733425"/>
              <a:gd name="connsiteY24" fmla="*/ 176213 h 733425"/>
              <a:gd name="connsiteX25" fmla="*/ 152400 w 733425"/>
              <a:gd name="connsiteY25" fmla="*/ 185738 h 733425"/>
              <a:gd name="connsiteX26" fmla="*/ 285750 w 733425"/>
              <a:gd name="connsiteY26" fmla="*/ 185738 h 733425"/>
              <a:gd name="connsiteX27" fmla="*/ 285750 w 733425"/>
              <a:gd name="connsiteY27" fmla="*/ 238125 h 733425"/>
              <a:gd name="connsiteX28" fmla="*/ 113440 w 733425"/>
              <a:gd name="connsiteY28" fmla="*/ 238125 h 733425"/>
              <a:gd name="connsiteX29" fmla="*/ 57150 w 733425"/>
              <a:gd name="connsiteY29" fmla="*/ 190500 h 733425"/>
              <a:gd name="connsiteX30" fmla="*/ 0 w 733425"/>
              <a:gd name="connsiteY30" fmla="*/ 247650 h 733425"/>
              <a:gd name="connsiteX31" fmla="*/ 57150 w 733425"/>
              <a:gd name="connsiteY31" fmla="*/ 304800 h 733425"/>
              <a:gd name="connsiteX32" fmla="*/ 113440 w 733425"/>
              <a:gd name="connsiteY32" fmla="*/ 257175 h 733425"/>
              <a:gd name="connsiteX33" fmla="*/ 285750 w 733425"/>
              <a:gd name="connsiteY33" fmla="*/ 257175 h 733425"/>
              <a:gd name="connsiteX34" fmla="*/ 285750 w 733425"/>
              <a:gd name="connsiteY34" fmla="*/ 309563 h 733425"/>
              <a:gd name="connsiteX35" fmla="*/ 152400 w 733425"/>
              <a:gd name="connsiteY35" fmla="*/ 309563 h 733425"/>
              <a:gd name="connsiteX36" fmla="*/ 142875 w 733425"/>
              <a:gd name="connsiteY36" fmla="*/ 319088 h 733425"/>
              <a:gd name="connsiteX37" fmla="*/ 142875 w 733425"/>
              <a:gd name="connsiteY37" fmla="*/ 381860 h 733425"/>
              <a:gd name="connsiteX38" fmla="*/ 95250 w 733425"/>
              <a:gd name="connsiteY38" fmla="*/ 438150 h 733425"/>
              <a:gd name="connsiteX39" fmla="*/ 152400 w 733425"/>
              <a:gd name="connsiteY39" fmla="*/ 495300 h 733425"/>
              <a:gd name="connsiteX40" fmla="*/ 209550 w 733425"/>
              <a:gd name="connsiteY40" fmla="*/ 438150 h 733425"/>
              <a:gd name="connsiteX41" fmla="*/ 161925 w 733425"/>
              <a:gd name="connsiteY41" fmla="*/ 381860 h 733425"/>
              <a:gd name="connsiteX42" fmla="*/ 161925 w 733425"/>
              <a:gd name="connsiteY42" fmla="*/ 328613 h 733425"/>
              <a:gd name="connsiteX43" fmla="*/ 285750 w 733425"/>
              <a:gd name="connsiteY43" fmla="*/ 328613 h 733425"/>
              <a:gd name="connsiteX44" fmla="*/ 285750 w 733425"/>
              <a:gd name="connsiteY44" fmla="*/ 342900 h 733425"/>
              <a:gd name="connsiteX45" fmla="*/ 295275 w 733425"/>
              <a:gd name="connsiteY45" fmla="*/ 352425 h 733425"/>
              <a:gd name="connsiteX46" fmla="*/ 309563 w 733425"/>
              <a:gd name="connsiteY46" fmla="*/ 352425 h 733425"/>
              <a:gd name="connsiteX47" fmla="*/ 309563 w 733425"/>
              <a:gd name="connsiteY47" fmla="*/ 456474 h 733425"/>
              <a:gd name="connsiteX48" fmla="*/ 248352 w 733425"/>
              <a:gd name="connsiteY48" fmla="*/ 425918 h 733425"/>
              <a:gd name="connsiteX49" fmla="*/ 214313 w 733425"/>
              <a:gd name="connsiteY49" fmla="*/ 461963 h 733425"/>
              <a:gd name="connsiteX50" fmla="*/ 240781 w 733425"/>
              <a:gd name="connsiteY50" fmla="*/ 491459 h 733425"/>
              <a:gd name="connsiteX51" fmla="*/ 285750 w 733425"/>
              <a:gd name="connsiteY51" fmla="*/ 557213 h 733425"/>
              <a:gd name="connsiteX52" fmla="*/ 333375 w 733425"/>
              <a:gd name="connsiteY52" fmla="*/ 656276 h 733425"/>
              <a:gd name="connsiteX53" fmla="*/ 333375 w 733425"/>
              <a:gd name="connsiteY53" fmla="*/ 723900 h 733425"/>
              <a:gd name="connsiteX54" fmla="*/ 342900 w 733425"/>
              <a:gd name="connsiteY54" fmla="*/ 733425 h 733425"/>
              <a:gd name="connsiteX55" fmla="*/ 461963 w 733425"/>
              <a:gd name="connsiteY55" fmla="*/ 733425 h 733425"/>
              <a:gd name="connsiteX56" fmla="*/ 471488 w 733425"/>
              <a:gd name="connsiteY56" fmla="*/ 723900 h 733425"/>
              <a:gd name="connsiteX57" fmla="*/ 471488 w 733425"/>
              <a:gd name="connsiteY57" fmla="*/ 661141 h 733425"/>
              <a:gd name="connsiteX58" fmla="*/ 519113 w 733425"/>
              <a:gd name="connsiteY58" fmla="*/ 581025 h 733425"/>
              <a:gd name="connsiteX59" fmla="*/ 519113 w 733425"/>
              <a:gd name="connsiteY59" fmla="*/ 438150 h 733425"/>
              <a:gd name="connsiteX60" fmla="*/ 485775 w 733425"/>
              <a:gd name="connsiteY60" fmla="*/ 404813 h 733425"/>
              <a:gd name="connsiteX61" fmla="*/ 470846 w 733425"/>
              <a:gd name="connsiteY61" fmla="*/ 407854 h 733425"/>
              <a:gd name="connsiteX62" fmla="*/ 438150 w 733425"/>
              <a:gd name="connsiteY62" fmla="*/ 381000 h 733425"/>
              <a:gd name="connsiteX63" fmla="*/ 423221 w 733425"/>
              <a:gd name="connsiteY63" fmla="*/ 384041 h 733425"/>
              <a:gd name="connsiteX64" fmla="*/ 390525 w 733425"/>
              <a:gd name="connsiteY64" fmla="*/ 357188 h 733425"/>
              <a:gd name="connsiteX65" fmla="*/ 376238 w 733425"/>
              <a:gd name="connsiteY65" fmla="*/ 359941 h 733425"/>
              <a:gd name="connsiteX66" fmla="*/ 376238 w 733425"/>
              <a:gd name="connsiteY66" fmla="*/ 352425 h 733425"/>
              <a:gd name="connsiteX67" fmla="*/ 438150 w 733425"/>
              <a:gd name="connsiteY67" fmla="*/ 352425 h 733425"/>
              <a:gd name="connsiteX68" fmla="*/ 447675 w 733425"/>
              <a:gd name="connsiteY68" fmla="*/ 342900 h 733425"/>
              <a:gd name="connsiteX69" fmla="*/ 447675 w 733425"/>
              <a:gd name="connsiteY69" fmla="*/ 328613 h 733425"/>
              <a:gd name="connsiteX70" fmla="*/ 571500 w 733425"/>
              <a:gd name="connsiteY70" fmla="*/ 328613 h 733425"/>
              <a:gd name="connsiteX71" fmla="*/ 571500 w 733425"/>
              <a:gd name="connsiteY71" fmla="*/ 381860 h 733425"/>
              <a:gd name="connsiteX72" fmla="*/ 523875 w 733425"/>
              <a:gd name="connsiteY72" fmla="*/ 438150 h 733425"/>
              <a:gd name="connsiteX73" fmla="*/ 581025 w 733425"/>
              <a:gd name="connsiteY73" fmla="*/ 495300 h 733425"/>
              <a:gd name="connsiteX74" fmla="*/ 638175 w 733425"/>
              <a:gd name="connsiteY74" fmla="*/ 438150 h 733425"/>
              <a:gd name="connsiteX75" fmla="*/ 590550 w 733425"/>
              <a:gd name="connsiteY75" fmla="*/ 381860 h 733425"/>
              <a:gd name="connsiteX76" fmla="*/ 590550 w 733425"/>
              <a:gd name="connsiteY76" fmla="*/ 319088 h 733425"/>
              <a:gd name="connsiteX77" fmla="*/ 581025 w 733425"/>
              <a:gd name="connsiteY77" fmla="*/ 309563 h 733425"/>
              <a:gd name="connsiteX78" fmla="*/ 447675 w 733425"/>
              <a:gd name="connsiteY78" fmla="*/ 309563 h 733425"/>
              <a:gd name="connsiteX79" fmla="*/ 447675 w 733425"/>
              <a:gd name="connsiteY79" fmla="*/ 257175 h 733425"/>
              <a:gd name="connsiteX80" fmla="*/ 619985 w 733425"/>
              <a:gd name="connsiteY80" fmla="*/ 257175 h 733425"/>
              <a:gd name="connsiteX81" fmla="*/ 676275 w 733425"/>
              <a:gd name="connsiteY81" fmla="*/ 304800 h 733425"/>
              <a:gd name="connsiteX82" fmla="*/ 733425 w 733425"/>
              <a:gd name="connsiteY82" fmla="*/ 247650 h 733425"/>
              <a:gd name="connsiteX83" fmla="*/ 676275 w 733425"/>
              <a:gd name="connsiteY83" fmla="*/ 190500 h 733425"/>
              <a:gd name="connsiteX84" fmla="*/ 428625 w 733425"/>
              <a:gd name="connsiteY84" fmla="*/ 176213 h 733425"/>
              <a:gd name="connsiteX85" fmla="*/ 428625 w 733425"/>
              <a:gd name="connsiteY85" fmla="*/ 247650 h 733425"/>
              <a:gd name="connsiteX86" fmla="*/ 428625 w 733425"/>
              <a:gd name="connsiteY86" fmla="*/ 319088 h 733425"/>
              <a:gd name="connsiteX87" fmla="*/ 428625 w 733425"/>
              <a:gd name="connsiteY87" fmla="*/ 333375 h 733425"/>
              <a:gd name="connsiteX88" fmla="*/ 376238 w 733425"/>
              <a:gd name="connsiteY88" fmla="*/ 333375 h 733425"/>
              <a:gd name="connsiteX89" fmla="*/ 376238 w 733425"/>
              <a:gd name="connsiteY89" fmla="*/ 271463 h 733425"/>
              <a:gd name="connsiteX90" fmla="*/ 342900 w 733425"/>
              <a:gd name="connsiteY90" fmla="*/ 238125 h 733425"/>
              <a:gd name="connsiteX91" fmla="*/ 309563 w 733425"/>
              <a:gd name="connsiteY91" fmla="*/ 271463 h 733425"/>
              <a:gd name="connsiteX92" fmla="*/ 309563 w 733425"/>
              <a:gd name="connsiteY92" fmla="*/ 333375 h 733425"/>
              <a:gd name="connsiteX93" fmla="*/ 304800 w 733425"/>
              <a:gd name="connsiteY93" fmla="*/ 333375 h 733425"/>
              <a:gd name="connsiteX94" fmla="*/ 304800 w 733425"/>
              <a:gd name="connsiteY94" fmla="*/ 319088 h 733425"/>
              <a:gd name="connsiteX95" fmla="*/ 304800 w 733425"/>
              <a:gd name="connsiteY95" fmla="*/ 247650 h 733425"/>
              <a:gd name="connsiteX96" fmla="*/ 304800 w 733425"/>
              <a:gd name="connsiteY96" fmla="*/ 176213 h 733425"/>
              <a:gd name="connsiteX97" fmla="*/ 304800 w 733425"/>
              <a:gd name="connsiteY97" fmla="*/ 161925 h 733425"/>
              <a:gd name="connsiteX98" fmla="*/ 428625 w 733425"/>
              <a:gd name="connsiteY98" fmla="*/ 161925 h 733425"/>
              <a:gd name="connsiteX99" fmla="*/ 428625 w 733425"/>
              <a:gd name="connsiteY99" fmla="*/ 176213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33425" h="733425">
                <a:moveTo>
                  <a:pt x="676275" y="190500"/>
                </a:moveTo>
                <a:cubicBezTo>
                  <a:pt x="648012" y="190500"/>
                  <a:pt x="624542" y="211140"/>
                  <a:pt x="619985" y="238125"/>
                </a:cubicBezTo>
                <a:lnTo>
                  <a:pt x="447675" y="238125"/>
                </a:lnTo>
                <a:lnTo>
                  <a:pt x="447675" y="185738"/>
                </a:lnTo>
                <a:lnTo>
                  <a:pt x="581025" y="185738"/>
                </a:lnTo>
                <a:cubicBezTo>
                  <a:pt x="586285" y="185738"/>
                  <a:pt x="590550" y="181477"/>
                  <a:pt x="590550" y="176213"/>
                </a:cubicBezTo>
                <a:lnTo>
                  <a:pt x="590550" y="113440"/>
                </a:lnTo>
                <a:cubicBezTo>
                  <a:pt x="617535" y="108883"/>
                  <a:pt x="638175" y="85413"/>
                  <a:pt x="638175" y="57150"/>
                </a:cubicBezTo>
                <a:cubicBezTo>
                  <a:pt x="638175" y="25636"/>
                  <a:pt x="612539" y="0"/>
                  <a:pt x="581025" y="0"/>
                </a:cubicBezTo>
                <a:cubicBezTo>
                  <a:pt x="549511" y="0"/>
                  <a:pt x="523875" y="25636"/>
                  <a:pt x="523875" y="57150"/>
                </a:cubicBezTo>
                <a:cubicBezTo>
                  <a:pt x="523875" y="85413"/>
                  <a:pt x="544515" y="108883"/>
                  <a:pt x="571500" y="113440"/>
                </a:cubicBezTo>
                <a:lnTo>
                  <a:pt x="571500" y="166688"/>
                </a:lnTo>
                <a:lnTo>
                  <a:pt x="447675" y="166688"/>
                </a:lnTo>
                <a:lnTo>
                  <a:pt x="447675" y="152400"/>
                </a:lnTo>
                <a:cubicBezTo>
                  <a:pt x="447675" y="147136"/>
                  <a:pt x="443410" y="142875"/>
                  <a:pt x="438150" y="142875"/>
                </a:cubicBezTo>
                <a:lnTo>
                  <a:pt x="295275" y="142875"/>
                </a:lnTo>
                <a:cubicBezTo>
                  <a:pt x="290015" y="142875"/>
                  <a:pt x="285750" y="147136"/>
                  <a:pt x="285750" y="152400"/>
                </a:cubicBezTo>
                <a:lnTo>
                  <a:pt x="285750" y="166688"/>
                </a:lnTo>
                <a:lnTo>
                  <a:pt x="161925" y="166688"/>
                </a:lnTo>
                <a:lnTo>
                  <a:pt x="161925" y="113440"/>
                </a:lnTo>
                <a:cubicBezTo>
                  <a:pt x="188910" y="108883"/>
                  <a:pt x="209550" y="85413"/>
                  <a:pt x="209550" y="57150"/>
                </a:cubicBezTo>
                <a:cubicBezTo>
                  <a:pt x="209550" y="25636"/>
                  <a:pt x="183914" y="0"/>
                  <a:pt x="152400" y="0"/>
                </a:cubicBezTo>
                <a:cubicBezTo>
                  <a:pt x="120886" y="0"/>
                  <a:pt x="95250" y="25636"/>
                  <a:pt x="95250" y="57150"/>
                </a:cubicBezTo>
                <a:cubicBezTo>
                  <a:pt x="95250" y="85413"/>
                  <a:pt x="115890" y="108883"/>
                  <a:pt x="142875" y="113440"/>
                </a:cubicBezTo>
                <a:lnTo>
                  <a:pt x="142875" y="176213"/>
                </a:lnTo>
                <a:cubicBezTo>
                  <a:pt x="142875" y="181477"/>
                  <a:pt x="147140" y="185738"/>
                  <a:pt x="152400" y="185738"/>
                </a:cubicBezTo>
                <a:lnTo>
                  <a:pt x="285750" y="185738"/>
                </a:lnTo>
                <a:lnTo>
                  <a:pt x="285750" y="238125"/>
                </a:lnTo>
                <a:lnTo>
                  <a:pt x="113440" y="238125"/>
                </a:lnTo>
                <a:cubicBezTo>
                  <a:pt x="108883" y="211140"/>
                  <a:pt x="85413" y="190500"/>
                  <a:pt x="57150" y="190500"/>
                </a:cubicBezTo>
                <a:cubicBezTo>
                  <a:pt x="25636" y="190500"/>
                  <a:pt x="0" y="216136"/>
                  <a:pt x="0" y="247650"/>
                </a:cubicBezTo>
                <a:cubicBezTo>
                  <a:pt x="0" y="279164"/>
                  <a:pt x="25636" y="304800"/>
                  <a:pt x="57150" y="304800"/>
                </a:cubicBezTo>
                <a:cubicBezTo>
                  <a:pt x="85413" y="304800"/>
                  <a:pt x="108883" y="284160"/>
                  <a:pt x="113440" y="257175"/>
                </a:cubicBezTo>
                <a:lnTo>
                  <a:pt x="285750" y="257175"/>
                </a:lnTo>
                <a:lnTo>
                  <a:pt x="285750" y="309563"/>
                </a:lnTo>
                <a:lnTo>
                  <a:pt x="152400" y="309563"/>
                </a:lnTo>
                <a:cubicBezTo>
                  <a:pt x="147140" y="309563"/>
                  <a:pt x="142875" y="313823"/>
                  <a:pt x="142875" y="319088"/>
                </a:cubicBezTo>
                <a:lnTo>
                  <a:pt x="142875" y="381860"/>
                </a:lnTo>
                <a:cubicBezTo>
                  <a:pt x="115890" y="386417"/>
                  <a:pt x="95250" y="409887"/>
                  <a:pt x="95250" y="438150"/>
                </a:cubicBezTo>
                <a:cubicBezTo>
                  <a:pt x="95250" y="469664"/>
                  <a:pt x="120886" y="495300"/>
                  <a:pt x="152400" y="495300"/>
                </a:cubicBezTo>
                <a:cubicBezTo>
                  <a:pt x="183914" y="495300"/>
                  <a:pt x="209550" y="469664"/>
                  <a:pt x="209550" y="438150"/>
                </a:cubicBezTo>
                <a:cubicBezTo>
                  <a:pt x="209550" y="409887"/>
                  <a:pt x="188910" y="386417"/>
                  <a:pt x="161925" y="381860"/>
                </a:cubicBezTo>
                <a:lnTo>
                  <a:pt x="161925" y="328613"/>
                </a:lnTo>
                <a:lnTo>
                  <a:pt x="285750" y="328613"/>
                </a:lnTo>
                <a:lnTo>
                  <a:pt x="285750" y="342900"/>
                </a:lnTo>
                <a:cubicBezTo>
                  <a:pt x="285750" y="348164"/>
                  <a:pt x="290015" y="352425"/>
                  <a:pt x="295275" y="352425"/>
                </a:cubicBezTo>
                <a:lnTo>
                  <a:pt x="309563" y="352425"/>
                </a:lnTo>
                <a:lnTo>
                  <a:pt x="309563" y="456474"/>
                </a:lnTo>
                <a:cubicBezTo>
                  <a:pt x="292015" y="438364"/>
                  <a:pt x="268393" y="425918"/>
                  <a:pt x="248352" y="425918"/>
                </a:cubicBezTo>
                <a:cubicBezTo>
                  <a:pt x="227353" y="425918"/>
                  <a:pt x="214313" y="439731"/>
                  <a:pt x="214313" y="461963"/>
                </a:cubicBezTo>
                <a:cubicBezTo>
                  <a:pt x="214313" y="476176"/>
                  <a:pt x="227167" y="483599"/>
                  <a:pt x="240781" y="491459"/>
                </a:cubicBezTo>
                <a:cubicBezTo>
                  <a:pt x="261858" y="503625"/>
                  <a:pt x="285750" y="517420"/>
                  <a:pt x="285750" y="557213"/>
                </a:cubicBezTo>
                <a:cubicBezTo>
                  <a:pt x="285750" y="601722"/>
                  <a:pt x="322706" y="644780"/>
                  <a:pt x="333375" y="656276"/>
                </a:cubicBezTo>
                <a:lnTo>
                  <a:pt x="333375" y="723900"/>
                </a:lnTo>
                <a:cubicBezTo>
                  <a:pt x="333375" y="729164"/>
                  <a:pt x="337640" y="733425"/>
                  <a:pt x="342900" y="733425"/>
                </a:cubicBezTo>
                <a:lnTo>
                  <a:pt x="461963" y="733425"/>
                </a:lnTo>
                <a:cubicBezTo>
                  <a:pt x="467222" y="733425"/>
                  <a:pt x="471488" y="729164"/>
                  <a:pt x="471488" y="723900"/>
                </a:cubicBezTo>
                <a:lnTo>
                  <a:pt x="471488" y="661141"/>
                </a:lnTo>
                <a:cubicBezTo>
                  <a:pt x="508876" y="654268"/>
                  <a:pt x="519113" y="606949"/>
                  <a:pt x="519113" y="581025"/>
                </a:cubicBezTo>
                <a:lnTo>
                  <a:pt x="519113" y="438150"/>
                </a:lnTo>
                <a:cubicBezTo>
                  <a:pt x="519113" y="424746"/>
                  <a:pt x="510234" y="404813"/>
                  <a:pt x="485775" y="404813"/>
                </a:cubicBezTo>
                <a:cubicBezTo>
                  <a:pt x="479943" y="404813"/>
                  <a:pt x="474999" y="405947"/>
                  <a:pt x="470846" y="407854"/>
                </a:cubicBezTo>
                <a:cubicBezTo>
                  <a:pt x="468422" y="395325"/>
                  <a:pt x="458884" y="381000"/>
                  <a:pt x="438150" y="381000"/>
                </a:cubicBezTo>
                <a:cubicBezTo>
                  <a:pt x="432318" y="381000"/>
                  <a:pt x="427374" y="382134"/>
                  <a:pt x="423221" y="384041"/>
                </a:cubicBezTo>
                <a:cubicBezTo>
                  <a:pt x="420797" y="371512"/>
                  <a:pt x="411259" y="357188"/>
                  <a:pt x="390525" y="357188"/>
                </a:cubicBezTo>
                <a:cubicBezTo>
                  <a:pt x="384990" y="357188"/>
                  <a:pt x="380256" y="358210"/>
                  <a:pt x="376238" y="359941"/>
                </a:cubicBezTo>
                <a:lnTo>
                  <a:pt x="376238" y="352425"/>
                </a:lnTo>
                <a:lnTo>
                  <a:pt x="438150" y="352425"/>
                </a:lnTo>
                <a:cubicBezTo>
                  <a:pt x="443410" y="352425"/>
                  <a:pt x="447675" y="348164"/>
                  <a:pt x="447675" y="342900"/>
                </a:cubicBezTo>
                <a:lnTo>
                  <a:pt x="447675" y="328613"/>
                </a:lnTo>
                <a:lnTo>
                  <a:pt x="571500" y="328613"/>
                </a:lnTo>
                <a:lnTo>
                  <a:pt x="571500" y="381860"/>
                </a:lnTo>
                <a:cubicBezTo>
                  <a:pt x="544515" y="386417"/>
                  <a:pt x="523875" y="409887"/>
                  <a:pt x="523875" y="438150"/>
                </a:cubicBezTo>
                <a:cubicBezTo>
                  <a:pt x="523875" y="469664"/>
                  <a:pt x="549511" y="495300"/>
                  <a:pt x="581025" y="495300"/>
                </a:cubicBezTo>
                <a:cubicBezTo>
                  <a:pt x="612539" y="495300"/>
                  <a:pt x="638175" y="469664"/>
                  <a:pt x="638175" y="438150"/>
                </a:cubicBezTo>
                <a:cubicBezTo>
                  <a:pt x="638175" y="409887"/>
                  <a:pt x="617535" y="386417"/>
                  <a:pt x="590550" y="381860"/>
                </a:cubicBezTo>
                <a:lnTo>
                  <a:pt x="590550" y="319088"/>
                </a:lnTo>
                <a:cubicBezTo>
                  <a:pt x="590550" y="313823"/>
                  <a:pt x="586285" y="309563"/>
                  <a:pt x="581025" y="309563"/>
                </a:cubicBezTo>
                <a:lnTo>
                  <a:pt x="447675" y="309563"/>
                </a:lnTo>
                <a:lnTo>
                  <a:pt x="447675" y="257175"/>
                </a:lnTo>
                <a:lnTo>
                  <a:pt x="619985" y="257175"/>
                </a:lnTo>
                <a:cubicBezTo>
                  <a:pt x="624542" y="284160"/>
                  <a:pt x="648012" y="304800"/>
                  <a:pt x="676275" y="304800"/>
                </a:cubicBezTo>
                <a:cubicBezTo>
                  <a:pt x="707789" y="304800"/>
                  <a:pt x="733425" y="279164"/>
                  <a:pt x="733425" y="247650"/>
                </a:cubicBezTo>
                <a:cubicBezTo>
                  <a:pt x="733425" y="216136"/>
                  <a:pt x="707789" y="190500"/>
                  <a:pt x="676275" y="190500"/>
                </a:cubicBezTo>
                <a:close/>
                <a:moveTo>
                  <a:pt x="428625" y="176213"/>
                </a:moveTo>
                <a:lnTo>
                  <a:pt x="428625" y="247650"/>
                </a:lnTo>
                <a:lnTo>
                  <a:pt x="428625" y="319088"/>
                </a:lnTo>
                <a:lnTo>
                  <a:pt x="428625" y="333375"/>
                </a:lnTo>
                <a:lnTo>
                  <a:pt x="376238" y="333375"/>
                </a:lnTo>
                <a:lnTo>
                  <a:pt x="376238" y="271463"/>
                </a:lnTo>
                <a:cubicBezTo>
                  <a:pt x="376238" y="258059"/>
                  <a:pt x="367359" y="238125"/>
                  <a:pt x="342900" y="238125"/>
                </a:cubicBezTo>
                <a:cubicBezTo>
                  <a:pt x="318441" y="238125"/>
                  <a:pt x="309563" y="258059"/>
                  <a:pt x="309563" y="271463"/>
                </a:cubicBezTo>
                <a:lnTo>
                  <a:pt x="309563" y="333375"/>
                </a:lnTo>
                <a:lnTo>
                  <a:pt x="304800" y="333375"/>
                </a:lnTo>
                <a:lnTo>
                  <a:pt x="304800" y="319088"/>
                </a:lnTo>
                <a:lnTo>
                  <a:pt x="304800" y="247650"/>
                </a:lnTo>
                <a:lnTo>
                  <a:pt x="304800" y="176213"/>
                </a:lnTo>
                <a:lnTo>
                  <a:pt x="304800" y="161925"/>
                </a:lnTo>
                <a:lnTo>
                  <a:pt x="428625" y="161925"/>
                </a:lnTo>
                <a:lnTo>
                  <a:pt x="428625" y="176213"/>
                </a:lnTo>
                <a:close/>
              </a:path>
            </a:pathLst>
          </a:custGeom>
          <a:solidFill>
            <a:schemeClr val="bg1"/>
          </a:solid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88" name="Graphic 84">
            <a:extLst>
              <a:ext uri="{FF2B5EF4-FFF2-40B4-BE49-F238E27FC236}">
                <a16:creationId xmlns:a16="http://schemas.microsoft.com/office/drawing/2014/main" id="{A9DC38CE-366A-4450-B92F-64CDBED2F872}"/>
              </a:ext>
            </a:extLst>
          </p:cNvPr>
          <p:cNvSpPr>
            <a:spLocks noChangeAspect="1"/>
          </p:cNvSpPr>
          <p:nvPr/>
        </p:nvSpPr>
        <p:spPr>
          <a:xfrm>
            <a:off x="6140509" y="1446853"/>
            <a:ext cx="446495" cy="403214"/>
          </a:xfrm>
          <a:custGeom>
            <a:avLst/>
            <a:gdLst>
              <a:gd name="connsiteX0" fmla="*/ 613601 w 933420"/>
              <a:gd name="connsiteY0" fmla="*/ 500348 h 808166"/>
              <a:gd name="connsiteX1" fmla="*/ 637127 w 933420"/>
              <a:gd name="connsiteY1" fmla="*/ 472345 h 808166"/>
              <a:gd name="connsiteX2" fmla="*/ 637127 w 933420"/>
              <a:gd name="connsiteY2" fmla="*/ 441103 h 808166"/>
              <a:gd name="connsiteX3" fmla="*/ 613601 w 933420"/>
              <a:gd name="connsiteY3" fmla="*/ 413576 h 808166"/>
              <a:gd name="connsiteX4" fmla="*/ 580358 w 933420"/>
              <a:gd name="connsiteY4" fmla="*/ 407765 h 808166"/>
              <a:gd name="connsiteX5" fmla="*/ 548926 w 933420"/>
              <a:gd name="connsiteY5" fmla="*/ 353282 h 808166"/>
              <a:gd name="connsiteX6" fmla="*/ 560546 w 933420"/>
              <a:gd name="connsiteY6" fmla="*/ 321564 h 808166"/>
              <a:gd name="connsiteX7" fmla="*/ 548069 w 933420"/>
              <a:gd name="connsiteY7" fmla="*/ 287274 h 808166"/>
              <a:gd name="connsiteX8" fmla="*/ 520922 w 933420"/>
              <a:gd name="connsiteY8" fmla="*/ 270701 h 808166"/>
              <a:gd name="connsiteX9" fmla="*/ 484918 w 933420"/>
              <a:gd name="connsiteY9" fmla="*/ 277082 h 808166"/>
              <a:gd name="connsiteX10" fmla="*/ 463296 w 933420"/>
              <a:gd name="connsiteY10" fmla="*/ 302895 h 808166"/>
              <a:gd name="connsiteX11" fmla="*/ 400336 w 933420"/>
              <a:gd name="connsiteY11" fmla="*/ 302895 h 808166"/>
              <a:gd name="connsiteX12" fmla="*/ 378714 w 933420"/>
              <a:gd name="connsiteY12" fmla="*/ 277082 h 808166"/>
              <a:gd name="connsiteX13" fmla="*/ 342900 w 933420"/>
              <a:gd name="connsiteY13" fmla="*/ 270701 h 808166"/>
              <a:gd name="connsiteX14" fmla="*/ 315754 w 933420"/>
              <a:gd name="connsiteY14" fmla="*/ 286322 h 808166"/>
              <a:gd name="connsiteX15" fmla="*/ 303276 w 933420"/>
              <a:gd name="connsiteY15" fmla="*/ 320612 h 808166"/>
              <a:gd name="connsiteX16" fmla="*/ 314325 w 933420"/>
              <a:gd name="connsiteY16" fmla="*/ 352901 h 808166"/>
              <a:gd name="connsiteX17" fmla="*/ 282893 w 933420"/>
              <a:gd name="connsiteY17" fmla="*/ 407384 h 808166"/>
              <a:gd name="connsiteX18" fmla="*/ 250031 w 933420"/>
              <a:gd name="connsiteY18" fmla="*/ 413576 h 808166"/>
              <a:gd name="connsiteX19" fmla="*/ 226505 w 933420"/>
              <a:gd name="connsiteY19" fmla="*/ 441579 h 808166"/>
              <a:gd name="connsiteX20" fmla="*/ 226505 w 933420"/>
              <a:gd name="connsiteY20" fmla="*/ 472916 h 808166"/>
              <a:gd name="connsiteX21" fmla="*/ 250031 w 933420"/>
              <a:gd name="connsiteY21" fmla="*/ 500920 h 808166"/>
              <a:gd name="connsiteX22" fmla="*/ 283274 w 933420"/>
              <a:gd name="connsiteY22" fmla="*/ 506730 h 808166"/>
              <a:gd name="connsiteX23" fmla="*/ 314325 w 933420"/>
              <a:gd name="connsiteY23" fmla="*/ 560642 h 808166"/>
              <a:gd name="connsiteX24" fmla="*/ 302705 w 933420"/>
              <a:gd name="connsiteY24" fmla="*/ 592360 h 808166"/>
              <a:gd name="connsiteX25" fmla="*/ 315182 w 933420"/>
              <a:gd name="connsiteY25" fmla="*/ 626650 h 808166"/>
              <a:gd name="connsiteX26" fmla="*/ 342900 w 933420"/>
              <a:gd name="connsiteY26" fmla="*/ 642176 h 808166"/>
              <a:gd name="connsiteX27" fmla="*/ 378905 w 933420"/>
              <a:gd name="connsiteY27" fmla="*/ 635794 h 808166"/>
              <a:gd name="connsiteX28" fmla="*/ 400050 w 933420"/>
              <a:gd name="connsiteY28" fmla="*/ 610172 h 808166"/>
              <a:gd name="connsiteX29" fmla="*/ 463010 w 933420"/>
              <a:gd name="connsiteY29" fmla="*/ 610172 h 808166"/>
              <a:gd name="connsiteX30" fmla="*/ 484632 w 933420"/>
              <a:gd name="connsiteY30" fmla="*/ 635984 h 808166"/>
              <a:gd name="connsiteX31" fmla="*/ 520637 w 933420"/>
              <a:gd name="connsiteY31" fmla="*/ 642366 h 808166"/>
              <a:gd name="connsiteX32" fmla="*/ 547783 w 933420"/>
              <a:gd name="connsiteY32" fmla="*/ 626745 h 808166"/>
              <a:gd name="connsiteX33" fmla="*/ 560261 w 933420"/>
              <a:gd name="connsiteY33" fmla="*/ 592455 h 808166"/>
              <a:gd name="connsiteX34" fmla="*/ 548640 w 933420"/>
              <a:gd name="connsiteY34" fmla="*/ 560737 h 808166"/>
              <a:gd name="connsiteX35" fmla="*/ 580073 w 933420"/>
              <a:gd name="connsiteY35" fmla="*/ 506254 h 808166"/>
              <a:gd name="connsiteX36" fmla="*/ 431864 w 933420"/>
              <a:gd name="connsiteY36" fmla="*/ 516065 h 808166"/>
              <a:gd name="connsiteX37" fmla="*/ 372618 w 933420"/>
              <a:gd name="connsiteY37" fmla="*/ 456819 h 808166"/>
              <a:gd name="connsiteX38" fmla="*/ 431864 w 933420"/>
              <a:gd name="connsiteY38" fmla="*/ 397574 h 808166"/>
              <a:gd name="connsiteX39" fmla="*/ 491109 w 933420"/>
              <a:gd name="connsiteY39" fmla="*/ 456819 h 808166"/>
              <a:gd name="connsiteX40" fmla="*/ 431864 w 933420"/>
              <a:gd name="connsiteY40" fmla="*/ 516065 h 808166"/>
              <a:gd name="connsiteX41" fmla="*/ 83630 w 933420"/>
              <a:gd name="connsiteY41" fmla="*/ 784479 h 808166"/>
              <a:gd name="connsiteX42" fmla="*/ 691229 w 933420"/>
              <a:gd name="connsiteY42" fmla="*/ 784479 h 808166"/>
              <a:gd name="connsiteX43" fmla="*/ 651986 w 933420"/>
              <a:gd name="connsiteY43" fmla="*/ 691991 h 808166"/>
              <a:gd name="connsiteX44" fmla="*/ 92488 w 933420"/>
              <a:gd name="connsiteY44" fmla="*/ 691991 h 808166"/>
              <a:gd name="connsiteX45" fmla="*/ 92488 w 933420"/>
              <a:gd name="connsiteY45" fmla="*/ 221552 h 808166"/>
              <a:gd name="connsiteX46" fmla="*/ 771525 w 933420"/>
              <a:gd name="connsiteY46" fmla="*/ 221552 h 808166"/>
              <a:gd name="connsiteX47" fmla="*/ 771525 w 933420"/>
              <a:gd name="connsiteY47" fmla="*/ 507302 h 808166"/>
              <a:gd name="connsiteX48" fmla="*/ 864013 w 933420"/>
              <a:gd name="connsiteY48" fmla="*/ 546545 h 808166"/>
              <a:gd name="connsiteX49" fmla="*/ 864013 w 933420"/>
              <a:gd name="connsiteY49" fmla="*/ 83630 h 808166"/>
              <a:gd name="connsiteX50" fmla="*/ 780383 w 933420"/>
              <a:gd name="connsiteY50" fmla="*/ 0 h 808166"/>
              <a:gd name="connsiteX51" fmla="*/ 83630 w 933420"/>
              <a:gd name="connsiteY51" fmla="*/ 0 h 808166"/>
              <a:gd name="connsiteX52" fmla="*/ 0 w 933420"/>
              <a:gd name="connsiteY52" fmla="*/ 83630 h 808166"/>
              <a:gd name="connsiteX53" fmla="*/ 0 w 933420"/>
              <a:gd name="connsiteY53" fmla="*/ 700850 h 808166"/>
              <a:gd name="connsiteX54" fmla="*/ 83630 w 933420"/>
              <a:gd name="connsiteY54" fmla="*/ 784479 h 808166"/>
              <a:gd name="connsiteX55" fmla="*/ 332518 w 933420"/>
              <a:gd name="connsiteY55" fmla="*/ 82963 h 808166"/>
              <a:gd name="connsiteX56" fmla="*/ 367473 w 933420"/>
              <a:gd name="connsiteY56" fmla="*/ 117921 h 808166"/>
              <a:gd name="connsiteX57" fmla="*/ 332514 w 933420"/>
              <a:gd name="connsiteY57" fmla="*/ 152876 h 808166"/>
              <a:gd name="connsiteX58" fmla="*/ 297561 w 933420"/>
              <a:gd name="connsiteY58" fmla="*/ 118301 h 808166"/>
              <a:gd name="connsiteX59" fmla="*/ 332135 w 933420"/>
              <a:gd name="connsiteY59" fmla="*/ 82965 h 808166"/>
              <a:gd name="connsiteX60" fmla="*/ 332518 w 933420"/>
              <a:gd name="connsiteY60" fmla="*/ 82963 h 808166"/>
              <a:gd name="connsiteX61" fmla="*/ 228695 w 933420"/>
              <a:gd name="connsiteY61" fmla="*/ 82963 h 808166"/>
              <a:gd name="connsiteX62" fmla="*/ 263650 w 933420"/>
              <a:gd name="connsiteY62" fmla="*/ 117921 h 808166"/>
              <a:gd name="connsiteX63" fmla="*/ 228691 w 933420"/>
              <a:gd name="connsiteY63" fmla="*/ 152876 h 808166"/>
              <a:gd name="connsiteX64" fmla="*/ 193739 w 933420"/>
              <a:gd name="connsiteY64" fmla="*/ 118301 h 808166"/>
              <a:gd name="connsiteX65" fmla="*/ 228312 w 933420"/>
              <a:gd name="connsiteY65" fmla="*/ 82965 h 808166"/>
              <a:gd name="connsiteX66" fmla="*/ 228600 w 933420"/>
              <a:gd name="connsiteY66" fmla="*/ 82963 h 808166"/>
              <a:gd name="connsiteX67" fmla="*/ 124873 w 933420"/>
              <a:gd name="connsiteY67" fmla="*/ 82963 h 808166"/>
              <a:gd name="connsiteX68" fmla="*/ 159828 w 933420"/>
              <a:gd name="connsiteY68" fmla="*/ 117921 h 808166"/>
              <a:gd name="connsiteX69" fmla="*/ 124869 w 933420"/>
              <a:gd name="connsiteY69" fmla="*/ 152876 h 808166"/>
              <a:gd name="connsiteX70" fmla="*/ 89916 w 933420"/>
              <a:gd name="connsiteY70" fmla="*/ 118301 h 808166"/>
              <a:gd name="connsiteX71" fmla="*/ 124490 w 933420"/>
              <a:gd name="connsiteY71" fmla="*/ 82965 h 808166"/>
              <a:gd name="connsiteX72" fmla="*/ 124873 w 933420"/>
              <a:gd name="connsiteY72" fmla="*/ 82963 h 808166"/>
              <a:gd name="connsiteX73" fmla="*/ 923163 w 933420"/>
              <a:gd name="connsiteY73" fmla="*/ 748379 h 808166"/>
              <a:gd name="connsiteX74" fmla="*/ 923163 w 933420"/>
              <a:gd name="connsiteY74" fmla="*/ 797909 h 808166"/>
              <a:gd name="connsiteX75" fmla="*/ 873633 w 933420"/>
              <a:gd name="connsiteY75" fmla="*/ 797909 h 808166"/>
              <a:gd name="connsiteX76" fmla="*/ 829437 w 933420"/>
              <a:gd name="connsiteY76" fmla="*/ 753618 h 808166"/>
              <a:gd name="connsiteX77" fmla="*/ 803053 w 933420"/>
              <a:gd name="connsiteY77" fmla="*/ 780002 h 808166"/>
              <a:gd name="connsiteX78" fmla="*/ 760083 w 933420"/>
              <a:gd name="connsiteY78" fmla="*/ 780160 h 808166"/>
              <a:gd name="connsiteX79" fmla="*/ 753523 w 933420"/>
              <a:gd name="connsiteY79" fmla="*/ 770477 h 808166"/>
              <a:gd name="connsiteX80" fmla="*/ 678466 w 933420"/>
              <a:gd name="connsiteY80" fmla="*/ 593408 h 808166"/>
              <a:gd name="connsiteX81" fmla="*/ 681038 w 933420"/>
              <a:gd name="connsiteY81" fmla="*/ 564833 h 808166"/>
              <a:gd name="connsiteX82" fmla="*/ 719138 w 933420"/>
              <a:gd name="connsiteY82" fmla="*/ 553403 h 808166"/>
              <a:gd name="connsiteX83" fmla="*/ 895350 w 933420"/>
              <a:gd name="connsiteY83" fmla="*/ 628269 h 808166"/>
              <a:gd name="connsiteX84" fmla="*/ 911435 w 933420"/>
              <a:gd name="connsiteY84" fmla="*/ 668116 h 808166"/>
              <a:gd name="connsiteX85" fmla="*/ 904875 w 933420"/>
              <a:gd name="connsiteY85" fmla="*/ 677799 h 808166"/>
              <a:gd name="connsiteX86" fmla="*/ 878967 w 933420"/>
              <a:gd name="connsiteY86" fmla="*/ 704088 h 808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33420" h="808166">
                <a:moveTo>
                  <a:pt x="613601" y="500348"/>
                </a:moveTo>
                <a:cubicBezTo>
                  <a:pt x="627172" y="497913"/>
                  <a:pt x="637068" y="486133"/>
                  <a:pt x="637127" y="472345"/>
                </a:cubicBezTo>
                <a:lnTo>
                  <a:pt x="637127" y="441103"/>
                </a:lnTo>
                <a:cubicBezTo>
                  <a:pt x="636842" y="427494"/>
                  <a:pt x="626997" y="415977"/>
                  <a:pt x="613601" y="413576"/>
                </a:cubicBezTo>
                <a:lnTo>
                  <a:pt x="580358" y="407765"/>
                </a:lnTo>
                <a:cubicBezTo>
                  <a:pt x="573681" y="387662"/>
                  <a:pt x="562987" y="369126"/>
                  <a:pt x="548926" y="353282"/>
                </a:cubicBezTo>
                <a:lnTo>
                  <a:pt x="560546" y="321564"/>
                </a:lnTo>
                <a:cubicBezTo>
                  <a:pt x="565176" y="308620"/>
                  <a:pt x="559935" y="294215"/>
                  <a:pt x="548069" y="287274"/>
                </a:cubicBezTo>
                <a:lnTo>
                  <a:pt x="520922" y="270701"/>
                </a:lnTo>
                <a:cubicBezTo>
                  <a:pt x="508952" y="263865"/>
                  <a:pt x="493809" y="266550"/>
                  <a:pt x="484918" y="277082"/>
                </a:cubicBezTo>
                <a:lnTo>
                  <a:pt x="463296" y="302895"/>
                </a:lnTo>
                <a:cubicBezTo>
                  <a:pt x="442522" y="298669"/>
                  <a:pt x="421110" y="298669"/>
                  <a:pt x="400336" y="302895"/>
                </a:cubicBezTo>
                <a:lnTo>
                  <a:pt x="378714" y="277082"/>
                </a:lnTo>
                <a:cubicBezTo>
                  <a:pt x="369847" y="266650"/>
                  <a:pt x="354825" y="263973"/>
                  <a:pt x="342900" y="270701"/>
                </a:cubicBezTo>
                <a:lnTo>
                  <a:pt x="315754" y="286322"/>
                </a:lnTo>
                <a:cubicBezTo>
                  <a:pt x="303888" y="293262"/>
                  <a:pt x="298646" y="307668"/>
                  <a:pt x="303276" y="320612"/>
                </a:cubicBezTo>
                <a:lnTo>
                  <a:pt x="314325" y="352901"/>
                </a:lnTo>
                <a:cubicBezTo>
                  <a:pt x="300268" y="368748"/>
                  <a:pt x="289574" y="387283"/>
                  <a:pt x="282893" y="407384"/>
                </a:cubicBezTo>
                <a:lnTo>
                  <a:pt x="250031" y="413576"/>
                </a:lnTo>
                <a:cubicBezTo>
                  <a:pt x="236460" y="416011"/>
                  <a:pt x="226564" y="427791"/>
                  <a:pt x="226505" y="441579"/>
                </a:cubicBezTo>
                <a:lnTo>
                  <a:pt x="226505" y="472916"/>
                </a:lnTo>
                <a:cubicBezTo>
                  <a:pt x="226564" y="486705"/>
                  <a:pt x="236460" y="498484"/>
                  <a:pt x="250031" y="500920"/>
                </a:cubicBezTo>
                <a:lnTo>
                  <a:pt x="283274" y="506730"/>
                </a:lnTo>
                <a:cubicBezTo>
                  <a:pt x="289910" y="526598"/>
                  <a:pt x="300469" y="544932"/>
                  <a:pt x="314325" y="560642"/>
                </a:cubicBezTo>
                <a:lnTo>
                  <a:pt x="302705" y="592360"/>
                </a:lnTo>
                <a:cubicBezTo>
                  <a:pt x="298074" y="605303"/>
                  <a:pt x="303316" y="619709"/>
                  <a:pt x="315182" y="626650"/>
                </a:cubicBezTo>
                <a:lnTo>
                  <a:pt x="342900" y="642176"/>
                </a:lnTo>
                <a:cubicBezTo>
                  <a:pt x="354870" y="649011"/>
                  <a:pt x="370013" y="646327"/>
                  <a:pt x="378905" y="635794"/>
                </a:cubicBezTo>
                <a:lnTo>
                  <a:pt x="400050" y="610172"/>
                </a:lnTo>
                <a:cubicBezTo>
                  <a:pt x="420824" y="614398"/>
                  <a:pt x="442236" y="614398"/>
                  <a:pt x="463010" y="610172"/>
                </a:cubicBezTo>
                <a:lnTo>
                  <a:pt x="484632" y="635984"/>
                </a:lnTo>
                <a:cubicBezTo>
                  <a:pt x="493524" y="646517"/>
                  <a:pt x="508666" y="649201"/>
                  <a:pt x="520637" y="642366"/>
                </a:cubicBezTo>
                <a:lnTo>
                  <a:pt x="547783" y="626745"/>
                </a:lnTo>
                <a:cubicBezTo>
                  <a:pt x="559648" y="619804"/>
                  <a:pt x="564891" y="605399"/>
                  <a:pt x="560261" y="592455"/>
                </a:cubicBezTo>
                <a:lnTo>
                  <a:pt x="548640" y="560737"/>
                </a:lnTo>
                <a:cubicBezTo>
                  <a:pt x="562701" y="544893"/>
                  <a:pt x="573396" y="526357"/>
                  <a:pt x="580073" y="506254"/>
                </a:cubicBezTo>
                <a:close/>
                <a:moveTo>
                  <a:pt x="431864" y="516065"/>
                </a:moveTo>
                <a:cubicBezTo>
                  <a:pt x="399143" y="516065"/>
                  <a:pt x="372618" y="489539"/>
                  <a:pt x="372618" y="456819"/>
                </a:cubicBezTo>
                <a:cubicBezTo>
                  <a:pt x="372618" y="424099"/>
                  <a:pt x="399143" y="397574"/>
                  <a:pt x="431864" y="397574"/>
                </a:cubicBezTo>
                <a:cubicBezTo>
                  <a:pt x="464584" y="397574"/>
                  <a:pt x="491109" y="424099"/>
                  <a:pt x="491109" y="456819"/>
                </a:cubicBezTo>
                <a:cubicBezTo>
                  <a:pt x="491109" y="489539"/>
                  <a:pt x="464584" y="516065"/>
                  <a:pt x="431864" y="516065"/>
                </a:cubicBezTo>
                <a:close/>
                <a:moveTo>
                  <a:pt x="83630" y="784479"/>
                </a:moveTo>
                <a:lnTo>
                  <a:pt x="691229" y="784479"/>
                </a:lnTo>
                <a:lnTo>
                  <a:pt x="651986" y="691991"/>
                </a:lnTo>
                <a:lnTo>
                  <a:pt x="92488" y="691991"/>
                </a:lnTo>
                <a:lnTo>
                  <a:pt x="92488" y="221552"/>
                </a:lnTo>
                <a:lnTo>
                  <a:pt x="771525" y="221552"/>
                </a:lnTo>
                <a:lnTo>
                  <a:pt x="771525" y="507302"/>
                </a:lnTo>
                <a:lnTo>
                  <a:pt x="864013" y="546545"/>
                </a:lnTo>
                <a:lnTo>
                  <a:pt x="864013" y="83630"/>
                </a:lnTo>
                <a:cubicBezTo>
                  <a:pt x="863960" y="37464"/>
                  <a:pt x="826549" y="52"/>
                  <a:pt x="780383" y="0"/>
                </a:cubicBezTo>
                <a:lnTo>
                  <a:pt x="83630" y="0"/>
                </a:lnTo>
                <a:cubicBezTo>
                  <a:pt x="37464" y="52"/>
                  <a:pt x="52" y="37464"/>
                  <a:pt x="0" y="83630"/>
                </a:cubicBezTo>
                <a:lnTo>
                  <a:pt x="0" y="700850"/>
                </a:lnTo>
                <a:cubicBezTo>
                  <a:pt x="52" y="747015"/>
                  <a:pt x="37464" y="784427"/>
                  <a:pt x="83630" y="784479"/>
                </a:cubicBezTo>
                <a:close/>
                <a:moveTo>
                  <a:pt x="332518" y="82963"/>
                </a:moveTo>
                <a:cubicBezTo>
                  <a:pt x="351824" y="82964"/>
                  <a:pt x="367474" y="98615"/>
                  <a:pt x="367473" y="117921"/>
                </a:cubicBezTo>
                <a:cubicBezTo>
                  <a:pt x="367472" y="137228"/>
                  <a:pt x="351819" y="152877"/>
                  <a:pt x="332514" y="152876"/>
                </a:cubicBezTo>
                <a:cubicBezTo>
                  <a:pt x="313357" y="152875"/>
                  <a:pt x="297770" y="137456"/>
                  <a:pt x="297561" y="118301"/>
                </a:cubicBezTo>
                <a:cubicBezTo>
                  <a:pt x="297351" y="98995"/>
                  <a:pt x="312830" y="83175"/>
                  <a:pt x="332135" y="82965"/>
                </a:cubicBezTo>
                <a:cubicBezTo>
                  <a:pt x="332263" y="82964"/>
                  <a:pt x="332390" y="82963"/>
                  <a:pt x="332518" y="82963"/>
                </a:cubicBezTo>
                <a:close/>
                <a:moveTo>
                  <a:pt x="228695" y="82963"/>
                </a:moveTo>
                <a:cubicBezTo>
                  <a:pt x="248001" y="82964"/>
                  <a:pt x="263651" y="98615"/>
                  <a:pt x="263650" y="117921"/>
                </a:cubicBezTo>
                <a:cubicBezTo>
                  <a:pt x="263649" y="137228"/>
                  <a:pt x="247997" y="152877"/>
                  <a:pt x="228691" y="152876"/>
                </a:cubicBezTo>
                <a:cubicBezTo>
                  <a:pt x="209535" y="152875"/>
                  <a:pt x="193947" y="137456"/>
                  <a:pt x="193739" y="118301"/>
                </a:cubicBezTo>
                <a:cubicBezTo>
                  <a:pt x="193528" y="98995"/>
                  <a:pt x="209007" y="83175"/>
                  <a:pt x="228312" y="82965"/>
                </a:cubicBezTo>
                <a:cubicBezTo>
                  <a:pt x="228408" y="82964"/>
                  <a:pt x="228504" y="82963"/>
                  <a:pt x="228600" y="82963"/>
                </a:cubicBezTo>
                <a:close/>
                <a:moveTo>
                  <a:pt x="124873" y="82963"/>
                </a:moveTo>
                <a:cubicBezTo>
                  <a:pt x="144179" y="82964"/>
                  <a:pt x="159829" y="98615"/>
                  <a:pt x="159828" y="117921"/>
                </a:cubicBezTo>
                <a:cubicBezTo>
                  <a:pt x="159827" y="137228"/>
                  <a:pt x="144174" y="152877"/>
                  <a:pt x="124869" y="152876"/>
                </a:cubicBezTo>
                <a:cubicBezTo>
                  <a:pt x="105712" y="152875"/>
                  <a:pt x="90125" y="137456"/>
                  <a:pt x="89916" y="118301"/>
                </a:cubicBezTo>
                <a:cubicBezTo>
                  <a:pt x="89706" y="98995"/>
                  <a:pt x="105185" y="83175"/>
                  <a:pt x="124490" y="82965"/>
                </a:cubicBezTo>
                <a:cubicBezTo>
                  <a:pt x="124617" y="82964"/>
                  <a:pt x="124745" y="82963"/>
                  <a:pt x="124873" y="82963"/>
                </a:cubicBezTo>
                <a:close/>
                <a:moveTo>
                  <a:pt x="923163" y="748379"/>
                </a:moveTo>
                <a:cubicBezTo>
                  <a:pt x="936840" y="762056"/>
                  <a:pt x="936840" y="784232"/>
                  <a:pt x="923163" y="797909"/>
                </a:cubicBezTo>
                <a:cubicBezTo>
                  <a:pt x="909486" y="811586"/>
                  <a:pt x="887310" y="811586"/>
                  <a:pt x="873633" y="797909"/>
                </a:cubicBezTo>
                <a:lnTo>
                  <a:pt x="829437" y="753618"/>
                </a:lnTo>
                <a:lnTo>
                  <a:pt x="803053" y="780002"/>
                </a:lnTo>
                <a:cubicBezTo>
                  <a:pt x="791230" y="791912"/>
                  <a:pt x="771992" y="791983"/>
                  <a:pt x="760083" y="780160"/>
                </a:cubicBezTo>
                <a:cubicBezTo>
                  <a:pt x="757289" y="777389"/>
                  <a:pt x="755062" y="774100"/>
                  <a:pt x="753523" y="770477"/>
                </a:cubicBezTo>
                <a:lnTo>
                  <a:pt x="678466" y="593408"/>
                </a:lnTo>
                <a:cubicBezTo>
                  <a:pt x="674437" y="584061"/>
                  <a:pt x="675404" y="573310"/>
                  <a:pt x="681038" y="564833"/>
                </a:cubicBezTo>
                <a:cubicBezTo>
                  <a:pt x="689159" y="552119"/>
                  <a:pt x="705359" y="547259"/>
                  <a:pt x="719138" y="553403"/>
                </a:cubicBezTo>
                <a:lnTo>
                  <a:pt x="895350" y="628269"/>
                </a:lnTo>
                <a:cubicBezTo>
                  <a:pt x="910795" y="634831"/>
                  <a:pt x="917997" y="652670"/>
                  <a:pt x="911435" y="668116"/>
                </a:cubicBezTo>
                <a:cubicBezTo>
                  <a:pt x="909896" y="671737"/>
                  <a:pt x="907668" y="675026"/>
                  <a:pt x="904875" y="677799"/>
                </a:cubicBezTo>
                <a:lnTo>
                  <a:pt x="878967" y="704088"/>
                </a:lnTo>
                <a:close/>
              </a:path>
            </a:pathLst>
          </a:custGeom>
          <a:solidFill>
            <a:schemeClr val="bg1"/>
          </a:solidFill>
          <a:ln w="9525" cap="flat">
            <a:noFill/>
            <a:prstDash val="solid"/>
            <a:miter/>
          </a:ln>
        </p:spPr>
        <p:txBody>
          <a:bodyPr rtlCol="0" anchor="ctr"/>
          <a:lstStyle/>
          <a:p>
            <a:endParaRPr lang="en-US" sz="4798" dirty="0">
              <a:ea typeface="BIZ UDPゴシック" panose="020B0400000000000000" pitchFamily="50" charset="-128"/>
            </a:endParaRPr>
          </a:p>
        </p:txBody>
      </p:sp>
      <p:grpSp>
        <p:nvGrpSpPr>
          <p:cNvPr id="76" name="Graphic 87">
            <a:extLst>
              <a:ext uri="{FF2B5EF4-FFF2-40B4-BE49-F238E27FC236}">
                <a16:creationId xmlns:a16="http://schemas.microsoft.com/office/drawing/2014/main" id="{22AE12D5-9477-4939-9ABF-AF8D16903AD5}"/>
              </a:ext>
            </a:extLst>
          </p:cNvPr>
          <p:cNvGrpSpPr>
            <a:grpSpLocks noChangeAspect="1"/>
          </p:cNvGrpSpPr>
          <p:nvPr/>
        </p:nvGrpSpPr>
        <p:grpSpPr>
          <a:xfrm>
            <a:off x="9018211" y="1463091"/>
            <a:ext cx="494514" cy="355541"/>
            <a:chOff x="10166382" y="2043393"/>
            <a:chExt cx="903686" cy="608053"/>
          </a:xfrm>
          <a:solidFill>
            <a:schemeClr val="bg1"/>
          </a:solidFill>
        </p:grpSpPr>
        <p:sp>
          <p:nvSpPr>
            <p:cNvPr id="79" name="Freeform: Shape 95">
              <a:extLst>
                <a:ext uri="{FF2B5EF4-FFF2-40B4-BE49-F238E27FC236}">
                  <a16:creationId xmlns:a16="http://schemas.microsoft.com/office/drawing/2014/main" id="{A13E9445-630B-4999-8904-CAECCF60482B}"/>
                </a:ext>
              </a:extLst>
            </p:cNvPr>
            <p:cNvSpPr/>
            <p:nvPr/>
          </p:nvSpPr>
          <p:spPr>
            <a:xfrm>
              <a:off x="10460111" y="2043393"/>
              <a:ext cx="313666" cy="491489"/>
            </a:xfrm>
            <a:custGeom>
              <a:avLst/>
              <a:gdLst>
                <a:gd name="connsiteX0" fmla="*/ 298132 w 313666"/>
                <a:gd name="connsiteY0" fmla="*/ 189548 h 491489"/>
                <a:gd name="connsiteX1" fmla="*/ 270510 w 313666"/>
                <a:gd name="connsiteY1" fmla="*/ 189548 h 491489"/>
                <a:gd name="connsiteX2" fmla="*/ 270510 w 313666"/>
                <a:gd name="connsiteY2" fmla="*/ 113348 h 491489"/>
                <a:gd name="connsiteX3" fmla="*/ 157163 w 313666"/>
                <a:gd name="connsiteY3" fmla="*/ 0 h 491489"/>
                <a:gd name="connsiteX4" fmla="*/ 43815 w 313666"/>
                <a:gd name="connsiteY4" fmla="*/ 113348 h 491489"/>
                <a:gd name="connsiteX5" fmla="*/ 43815 w 313666"/>
                <a:gd name="connsiteY5" fmla="*/ 189548 h 491489"/>
                <a:gd name="connsiteX6" fmla="*/ 16192 w 313666"/>
                <a:gd name="connsiteY6" fmla="*/ 189548 h 491489"/>
                <a:gd name="connsiteX7" fmla="*/ 0 w 313666"/>
                <a:gd name="connsiteY7" fmla="*/ 205740 h 491489"/>
                <a:gd name="connsiteX8" fmla="*/ 0 w 313666"/>
                <a:gd name="connsiteY8" fmla="*/ 475298 h 491489"/>
                <a:gd name="connsiteX9" fmla="*/ 16192 w 313666"/>
                <a:gd name="connsiteY9" fmla="*/ 491490 h 491489"/>
                <a:gd name="connsiteX10" fmla="*/ 297180 w 313666"/>
                <a:gd name="connsiteY10" fmla="*/ 491490 h 491489"/>
                <a:gd name="connsiteX11" fmla="*/ 313373 w 313666"/>
                <a:gd name="connsiteY11" fmla="*/ 475298 h 491489"/>
                <a:gd name="connsiteX12" fmla="*/ 313373 w 313666"/>
                <a:gd name="connsiteY12" fmla="*/ 206692 h 491489"/>
                <a:gd name="connsiteX13" fmla="*/ 298132 w 313666"/>
                <a:gd name="connsiteY13" fmla="*/ 189548 h 491489"/>
                <a:gd name="connsiteX14" fmla="*/ 78105 w 313666"/>
                <a:gd name="connsiteY14" fmla="*/ 114300 h 491489"/>
                <a:gd name="connsiteX15" fmla="*/ 158115 w 313666"/>
                <a:gd name="connsiteY15" fmla="*/ 34290 h 491489"/>
                <a:gd name="connsiteX16" fmla="*/ 238125 w 313666"/>
                <a:gd name="connsiteY16" fmla="*/ 114300 h 491489"/>
                <a:gd name="connsiteX17" fmla="*/ 238125 w 313666"/>
                <a:gd name="connsiteY17" fmla="*/ 190500 h 491489"/>
                <a:gd name="connsiteX18" fmla="*/ 78105 w 313666"/>
                <a:gd name="connsiteY18" fmla="*/ 190500 h 491489"/>
                <a:gd name="connsiteX19" fmla="*/ 78105 w 313666"/>
                <a:gd name="connsiteY19" fmla="*/ 114300 h 491489"/>
                <a:gd name="connsiteX20" fmla="*/ 173355 w 313666"/>
                <a:gd name="connsiteY20" fmla="*/ 347662 h 491489"/>
                <a:gd name="connsiteX21" fmla="*/ 173355 w 313666"/>
                <a:gd name="connsiteY21" fmla="*/ 403860 h 491489"/>
                <a:gd name="connsiteX22" fmla="*/ 158115 w 313666"/>
                <a:gd name="connsiteY22" fmla="*/ 419100 h 491489"/>
                <a:gd name="connsiteX23" fmla="*/ 142875 w 313666"/>
                <a:gd name="connsiteY23" fmla="*/ 403860 h 491489"/>
                <a:gd name="connsiteX24" fmla="*/ 142875 w 313666"/>
                <a:gd name="connsiteY24" fmla="*/ 347662 h 491489"/>
                <a:gd name="connsiteX25" fmla="*/ 118110 w 313666"/>
                <a:gd name="connsiteY25" fmla="*/ 310515 h 491489"/>
                <a:gd name="connsiteX26" fmla="*/ 158115 w 313666"/>
                <a:gd name="connsiteY26" fmla="*/ 270510 h 491489"/>
                <a:gd name="connsiteX27" fmla="*/ 198120 w 313666"/>
                <a:gd name="connsiteY27" fmla="*/ 310515 h 491489"/>
                <a:gd name="connsiteX28" fmla="*/ 173355 w 313666"/>
                <a:gd name="connsiteY28" fmla="*/ 347662 h 49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3666" h="491489">
                  <a:moveTo>
                    <a:pt x="298132" y="189548"/>
                  </a:moveTo>
                  <a:lnTo>
                    <a:pt x="270510" y="189548"/>
                  </a:lnTo>
                  <a:lnTo>
                    <a:pt x="270510" y="113348"/>
                  </a:lnTo>
                  <a:cubicBezTo>
                    <a:pt x="270510" y="50482"/>
                    <a:pt x="220027" y="0"/>
                    <a:pt x="157163" y="0"/>
                  </a:cubicBezTo>
                  <a:cubicBezTo>
                    <a:pt x="94297" y="0"/>
                    <a:pt x="43815" y="50482"/>
                    <a:pt x="43815" y="113348"/>
                  </a:cubicBezTo>
                  <a:lnTo>
                    <a:pt x="43815" y="189548"/>
                  </a:lnTo>
                  <a:lnTo>
                    <a:pt x="16192" y="189548"/>
                  </a:lnTo>
                  <a:cubicBezTo>
                    <a:pt x="6667" y="189548"/>
                    <a:pt x="0" y="197167"/>
                    <a:pt x="0" y="205740"/>
                  </a:cubicBezTo>
                  <a:lnTo>
                    <a:pt x="0" y="475298"/>
                  </a:lnTo>
                  <a:cubicBezTo>
                    <a:pt x="0" y="484823"/>
                    <a:pt x="7620" y="491490"/>
                    <a:pt x="16192" y="491490"/>
                  </a:cubicBezTo>
                  <a:lnTo>
                    <a:pt x="297180" y="491490"/>
                  </a:lnTo>
                  <a:cubicBezTo>
                    <a:pt x="306705" y="491490"/>
                    <a:pt x="313373" y="483870"/>
                    <a:pt x="313373" y="475298"/>
                  </a:cubicBezTo>
                  <a:lnTo>
                    <a:pt x="313373" y="206692"/>
                  </a:lnTo>
                  <a:cubicBezTo>
                    <a:pt x="315278" y="197167"/>
                    <a:pt x="307657" y="189548"/>
                    <a:pt x="298132" y="189548"/>
                  </a:cubicBezTo>
                  <a:close/>
                  <a:moveTo>
                    <a:pt x="78105" y="114300"/>
                  </a:moveTo>
                  <a:cubicBezTo>
                    <a:pt x="78105" y="70485"/>
                    <a:pt x="114300" y="34290"/>
                    <a:pt x="158115" y="34290"/>
                  </a:cubicBezTo>
                  <a:cubicBezTo>
                    <a:pt x="201930" y="34290"/>
                    <a:pt x="238125" y="70485"/>
                    <a:pt x="238125" y="114300"/>
                  </a:cubicBezTo>
                  <a:lnTo>
                    <a:pt x="238125" y="190500"/>
                  </a:lnTo>
                  <a:lnTo>
                    <a:pt x="78105" y="190500"/>
                  </a:lnTo>
                  <a:lnTo>
                    <a:pt x="78105" y="114300"/>
                  </a:lnTo>
                  <a:close/>
                  <a:moveTo>
                    <a:pt x="173355" y="347662"/>
                  </a:moveTo>
                  <a:lnTo>
                    <a:pt x="173355" y="403860"/>
                  </a:lnTo>
                  <a:cubicBezTo>
                    <a:pt x="173355" y="412433"/>
                    <a:pt x="166688" y="419100"/>
                    <a:pt x="158115" y="419100"/>
                  </a:cubicBezTo>
                  <a:cubicBezTo>
                    <a:pt x="149542" y="419100"/>
                    <a:pt x="142875" y="412433"/>
                    <a:pt x="142875" y="403860"/>
                  </a:cubicBezTo>
                  <a:lnTo>
                    <a:pt x="142875" y="347662"/>
                  </a:lnTo>
                  <a:cubicBezTo>
                    <a:pt x="128588" y="341948"/>
                    <a:pt x="118110" y="327660"/>
                    <a:pt x="118110" y="310515"/>
                  </a:cubicBezTo>
                  <a:cubicBezTo>
                    <a:pt x="118110" y="288608"/>
                    <a:pt x="136208" y="270510"/>
                    <a:pt x="158115" y="270510"/>
                  </a:cubicBezTo>
                  <a:cubicBezTo>
                    <a:pt x="180022" y="270510"/>
                    <a:pt x="198120" y="288608"/>
                    <a:pt x="198120" y="310515"/>
                  </a:cubicBezTo>
                  <a:cubicBezTo>
                    <a:pt x="198120" y="327660"/>
                    <a:pt x="187642" y="341948"/>
                    <a:pt x="173355" y="347662"/>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80" name="Freeform: Shape 96">
              <a:extLst>
                <a:ext uri="{FF2B5EF4-FFF2-40B4-BE49-F238E27FC236}">
                  <a16:creationId xmlns:a16="http://schemas.microsoft.com/office/drawing/2014/main" id="{0EAE5C1A-F8CE-49DB-90BA-CFAED7A639A5}"/>
                </a:ext>
              </a:extLst>
            </p:cNvPr>
            <p:cNvSpPr/>
            <p:nvPr/>
          </p:nvSpPr>
          <p:spPr>
            <a:xfrm>
              <a:off x="10231632" y="2462199"/>
              <a:ext cx="193235" cy="189247"/>
            </a:xfrm>
            <a:custGeom>
              <a:avLst/>
              <a:gdLst>
                <a:gd name="connsiteX0" fmla="*/ 37026 w 193235"/>
                <a:gd name="connsiteY0" fmla="*/ 15534 h 189247"/>
                <a:gd name="connsiteX1" fmla="*/ 37026 w 193235"/>
                <a:gd name="connsiteY1" fmla="*/ 84114 h 189247"/>
                <a:gd name="connsiteX2" fmla="*/ 831 w 193235"/>
                <a:gd name="connsiteY2" fmla="*/ 146026 h 189247"/>
                <a:gd name="connsiteX3" fmla="*/ 41788 w 193235"/>
                <a:gd name="connsiteY3" fmla="*/ 187936 h 189247"/>
                <a:gd name="connsiteX4" fmla="*/ 107511 w 193235"/>
                <a:gd name="connsiteY4" fmla="*/ 135549 h 189247"/>
                <a:gd name="connsiteX5" fmla="*/ 69411 w 193235"/>
                <a:gd name="connsiteY5" fmla="*/ 84114 h 189247"/>
                <a:gd name="connsiteX6" fmla="*/ 69411 w 193235"/>
                <a:gd name="connsiteY6" fmla="*/ 32679 h 189247"/>
                <a:gd name="connsiteX7" fmla="*/ 177043 w 193235"/>
                <a:gd name="connsiteY7" fmla="*/ 32679 h 189247"/>
                <a:gd name="connsiteX8" fmla="*/ 193236 w 193235"/>
                <a:gd name="connsiteY8" fmla="*/ 16486 h 189247"/>
                <a:gd name="connsiteX9" fmla="*/ 193236 w 193235"/>
                <a:gd name="connsiteY9" fmla="*/ 16486 h 189247"/>
                <a:gd name="connsiteX10" fmla="*/ 177043 w 193235"/>
                <a:gd name="connsiteY10" fmla="*/ 294 h 189247"/>
                <a:gd name="connsiteX11" fmla="*/ 53218 w 193235"/>
                <a:gd name="connsiteY11" fmla="*/ 294 h 189247"/>
                <a:gd name="connsiteX12" fmla="*/ 37026 w 193235"/>
                <a:gd name="connsiteY12" fmla="*/ 15534 h 189247"/>
                <a:gd name="connsiteX13" fmla="*/ 54171 w 193235"/>
                <a:gd name="connsiteY13" fmla="*/ 154599 h 189247"/>
                <a:gd name="connsiteX14" fmla="*/ 33216 w 193235"/>
                <a:gd name="connsiteY14" fmla="*/ 133644 h 189247"/>
                <a:gd name="connsiteX15" fmla="*/ 54171 w 193235"/>
                <a:gd name="connsiteY15" fmla="*/ 112689 h 189247"/>
                <a:gd name="connsiteX16" fmla="*/ 75126 w 193235"/>
                <a:gd name="connsiteY16" fmla="*/ 133644 h 189247"/>
                <a:gd name="connsiteX17" fmla="*/ 54171 w 193235"/>
                <a:gd name="connsiteY17" fmla="*/ 154599 h 18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3235" h="189247">
                  <a:moveTo>
                    <a:pt x="37026" y="15534"/>
                  </a:moveTo>
                  <a:lnTo>
                    <a:pt x="37026" y="84114"/>
                  </a:lnTo>
                  <a:cubicBezTo>
                    <a:pt x="12261" y="92686"/>
                    <a:pt x="-3932" y="117451"/>
                    <a:pt x="831" y="146026"/>
                  </a:cubicBezTo>
                  <a:cubicBezTo>
                    <a:pt x="4641" y="166981"/>
                    <a:pt x="20833" y="183174"/>
                    <a:pt x="41788" y="187936"/>
                  </a:cubicBezTo>
                  <a:cubicBezTo>
                    <a:pt x="77031" y="195556"/>
                    <a:pt x="107511" y="168886"/>
                    <a:pt x="107511" y="135549"/>
                  </a:cubicBezTo>
                  <a:cubicBezTo>
                    <a:pt x="107511" y="111736"/>
                    <a:pt x="91318" y="91734"/>
                    <a:pt x="69411" y="84114"/>
                  </a:cubicBezTo>
                  <a:lnTo>
                    <a:pt x="69411" y="32679"/>
                  </a:lnTo>
                  <a:lnTo>
                    <a:pt x="177043" y="32679"/>
                  </a:lnTo>
                  <a:cubicBezTo>
                    <a:pt x="186568" y="32679"/>
                    <a:pt x="193236" y="25059"/>
                    <a:pt x="193236" y="16486"/>
                  </a:cubicBezTo>
                  <a:lnTo>
                    <a:pt x="193236" y="16486"/>
                  </a:lnTo>
                  <a:cubicBezTo>
                    <a:pt x="193236" y="6961"/>
                    <a:pt x="185616" y="294"/>
                    <a:pt x="177043" y="294"/>
                  </a:cubicBezTo>
                  <a:lnTo>
                    <a:pt x="53218" y="294"/>
                  </a:lnTo>
                  <a:cubicBezTo>
                    <a:pt x="44646" y="-1611"/>
                    <a:pt x="37026" y="6009"/>
                    <a:pt x="37026" y="15534"/>
                  </a:cubicBezTo>
                  <a:close/>
                  <a:moveTo>
                    <a:pt x="54171" y="154599"/>
                  </a:moveTo>
                  <a:cubicBezTo>
                    <a:pt x="42741" y="154599"/>
                    <a:pt x="33216" y="145074"/>
                    <a:pt x="33216" y="133644"/>
                  </a:cubicBezTo>
                  <a:cubicBezTo>
                    <a:pt x="33216" y="122214"/>
                    <a:pt x="42741" y="112689"/>
                    <a:pt x="54171" y="112689"/>
                  </a:cubicBezTo>
                  <a:cubicBezTo>
                    <a:pt x="65601" y="112689"/>
                    <a:pt x="75126" y="122214"/>
                    <a:pt x="75126" y="133644"/>
                  </a:cubicBezTo>
                  <a:cubicBezTo>
                    <a:pt x="74173" y="146026"/>
                    <a:pt x="65601" y="154599"/>
                    <a:pt x="54171" y="154599"/>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81" name="Freeform: Shape 97">
              <a:extLst>
                <a:ext uri="{FF2B5EF4-FFF2-40B4-BE49-F238E27FC236}">
                  <a16:creationId xmlns:a16="http://schemas.microsoft.com/office/drawing/2014/main" id="{FE2332CE-8798-47FC-8270-2E6089BD76C9}"/>
                </a:ext>
              </a:extLst>
            </p:cNvPr>
            <p:cNvSpPr/>
            <p:nvPr/>
          </p:nvSpPr>
          <p:spPr>
            <a:xfrm>
              <a:off x="10231510" y="2117330"/>
              <a:ext cx="194309" cy="188953"/>
            </a:xfrm>
            <a:custGeom>
              <a:avLst/>
              <a:gdLst>
                <a:gd name="connsiteX0" fmla="*/ 70485 w 194309"/>
                <a:gd name="connsiteY0" fmla="*/ 105133 h 188953"/>
                <a:gd name="connsiteX1" fmla="*/ 106680 w 194309"/>
                <a:gd name="connsiteY1" fmla="*/ 43221 h 188953"/>
                <a:gd name="connsiteX2" fmla="*/ 65723 w 194309"/>
                <a:gd name="connsiteY2" fmla="*/ 1311 h 188953"/>
                <a:gd name="connsiteX3" fmla="*/ 0 w 194309"/>
                <a:gd name="connsiteY3" fmla="*/ 53698 h 188953"/>
                <a:gd name="connsiteX4" fmla="*/ 37148 w 194309"/>
                <a:gd name="connsiteY4" fmla="*/ 104181 h 188953"/>
                <a:gd name="connsiteX5" fmla="*/ 37148 w 194309"/>
                <a:gd name="connsiteY5" fmla="*/ 172761 h 188953"/>
                <a:gd name="connsiteX6" fmla="*/ 53340 w 194309"/>
                <a:gd name="connsiteY6" fmla="*/ 188953 h 188953"/>
                <a:gd name="connsiteX7" fmla="*/ 178118 w 194309"/>
                <a:gd name="connsiteY7" fmla="*/ 188953 h 188953"/>
                <a:gd name="connsiteX8" fmla="*/ 194310 w 194309"/>
                <a:gd name="connsiteY8" fmla="*/ 172761 h 188953"/>
                <a:gd name="connsiteX9" fmla="*/ 194310 w 194309"/>
                <a:gd name="connsiteY9" fmla="*/ 172761 h 188953"/>
                <a:gd name="connsiteX10" fmla="*/ 178118 w 194309"/>
                <a:gd name="connsiteY10" fmla="*/ 156568 h 188953"/>
                <a:gd name="connsiteX11" fmla="*/ 70485 w 194309"/>
                <a:gd name="connsiteY11" fmla="*/ 156568 h 188953"/>
                <a:gd name="connsiteX12" fmla="*/ 70485 w 194309"/>
                <a:gd name="connsiteY12" fmla="*/ 105133 h 188953"/>
                <a:gd name="connsiteX13" fmla="*/ 54293 w 194309"/>
                <a:gd name="connsiteY13" fmla="*/ 33696 h 188953"/>
                <a:gd name="connsiteX14" fmla="*/ 75248 w 194309"/>
                <a:gd name="connsiteY14" fmla="*/ 54651 h 188953"/>
                <a:gd name="connsiteX15" fmla="*/ 54293 w 194309"/>
                <a:gd name="connsiteY15" fmla="*/ 75606 h 188953"/>
                <a:gd name="connsiteX16" fmla="*/ 33338 w 194309"/>
                <a:gd name="connsiteY16" fmla="*/ 54651 h 188953"/>
                <a:gd name="connsiteX17" fmla="*/ 54293 w 194309"/>
                <a:gd name="connsiteY17" fmla="*/ 33696 h 18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4309" h="188953">
                  <a:moveTo>
                    <a:pt x="70485" y="105133"/>
                  </a:moveTo>
                  <a:cubicBezTo>
                    <a:pt x="95250" y="97513"/>
                    <a:pt x="112395" y="71796"/>
                    <a:pt x="106680" y="43221"/>
                  </a:cubicBezTo>
                  <a:cubicBezTo>
                    <a:pt x="102870" y="22266"/>
                    <a:pt x="86678" y="5121"/>
                    <a:pt x="65723" y="1311"/>
                  </a:cubicBezTo>
                  <a:cubicBezTo>
                    <a:pt x="30480" y="-6309"/>
                    <a:pt x="0" y="20361"/>
                    <a:pt x="0" y="53698"/>
                  </a:cubicBezTo>
                  <a:cubicBezTo>
                    <a:pt x="0" y="77511"/>
                    <a:pt x="15240" y="97513"/>
                    <a:pt x="37148" y="104181"/>
                  </a:cubicBezTo>
                  <a:lnTo>
                    <a:pt x="37148" y="172761"/>
                  </a:lnTo>
                  <a:cubicBezTo>
                    <a:pt x="37148" y="182286"/>
                    <a:pt x="44768" y="188953"/>
                    <a:pt x="53340" y="188953"/>
                  </a:cubicBezTo>
                  <a:lnTo>
                    <a:pt x="178118" y="188953"/>
                  </a:lnTo>
                  <a:cubicBezTo>
                    <a:pt x="187643" y="188953"/>
                    <a:pt x="194310" y="181333"/>
                    <a:pt x="194310" y="172761"/>
                  </a:cubicBezTo>
                  <a:lnTo>
                    <a:pt x="194310" y="172761"/>
                  </a:lnTo>
                  <a:cubicBezTo>
                    <a:pt x="194310" y="163236"/>
                    <a:pt x="186690" y="156568"/>
                    <a:pt x="178118" y="156568"/>
                  </a:cubicBezTo>
                  <a:lnTo>
                    <a:pt x="70485" y="156568"/>
                  </a:lnTo>
                  <a:lnTo>
                    <a:pt x="70485" y="105133"/>
                  </a:lnTo>
                  <a:close/>
                  <a:moveTo>
                    <a:pt x="54293" y="33696"/>
                  </a:moveTo>
                  <a:cubicBezTo>
                    <a:pt x="65723" y="33696"/>
                    <a:pt x="75248" y="43221"/>
                    <a:pt x="75248" y="54651"/>
                  </a:cubicBezTo>
                  <a:cubicBezTo>
                    <a:pt x="75248" y="66081"/>
                    <a:pt x="65723" y="75606"/>
                    <a:pt x="54293" y="75606"/>
                  </a:cubicBezTo>
                  <a:cubicBezTo>
                    <a:pt x="42863" y="75606"/>
                    <a:pt x="33338" y="66081"/>
                    <a:pt x="33338" y="54651"/>
                  </a:cubicBezTo>
                  <a:cubicBezTo>
                    <a:pt x="33338" y="43221"/>
                    <a:pt x="42863" y="33696"/>
                    <a:pt x="54293" y="33696"/>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83" name="Freeform: Shape 98">
              <a:extLst>
                <a:ext uri="{FF2B5EF4-FFF2-40B4-BE49-F238E27FC236}">
                  <a16:creationId xmlns:a16="http://schemas.microsoft.com/office/drawing/2014/main" id="{BA920D51-D53D-46C0-A3E7-05075792BDA5}"/>
                </a:ext>
              </a:extLst>
            </p:cNvPr>
            <p:cNvSpPr/>
            <p:nvPr/>
          </p:nvSpPr>
          <p:spPr>
            <a:xfrm>
              <a:off x="10166382" y="2330096"/>
              <a:ext cx="259438" cy="107783"/>
            </a:xfrm>
            <a:custGeom>
              <a:avLst/>
              <a:gdLst>
                <a:gd name="connsiteX0" fmla="*/ 53698 w 259438"/>
                <a:gd name="connsiteY0" fmla="*/ 0 h 107783"/>
                <a:gd name="connsiteX1" fmla="*/ 1311 w 259438"/>
                <a:gd name="connsiteY1" fmla="*/ 65722 h 107783"/>
                <a:gd name="connsiteX2" fmla="*/ 42268 w 259438"/>
                <a:gd name="connsiteY2" fmla="*/ 106680 h 107783"/>
                <a:gd name="connsiteX3" fmla="*/ 104181 w 259438"/>
                <a:gd name="connsiteY3" fmla="*/ 70485 h 107783"/>
                <a:gd name="connsiteX4" fmla="*/ 243246 w 259438"/>
                <a:gd name="connsiteY4" fmla="*/ 70485 h 107783"/>
                <a:gd name="connsiteX5" fmla="*/ 259438 w 259438"/>
                <a:gd name="connsiteY5" fmla="*/ 54293 h 107783"/>
                <a:gd name="connsiteX6" fmla="*/ 259438 w 259438"/>
                <a:gd name="connsiteY6" fmla="*/ 54293 h 107783"/>
                <a:gd name="connsiteX7" fmla="*/ 243246 w 259438"/>
                <a:gd name="connsiteY7" fmla="*/ 38100 h 107783"/>
                <a:gd name="connsiteX8" fmla="*/ 104181 w 259438"/>
                <a:gd name="connsiteY8" fmla="*/ 38100 h 107783"/>
                <a:gd name="connsiteX9" fmla="*/ 53698 w 259438"/>
                <a:gd name="connsiteY9" fmla="*/ 0 h 107783"/>
                <a:gd name="connsiteX10" fmla="*/ 53698 w 259438"/>
                <a:gd name="connsiteY10" fmla="*/ 74295 h 107783"/>
                <a:gd name="connsiteX11" fmla="*/ 32743 w 259438"/>
                <a:gd name="connsiteY11" fmla="*/ 54293 h 107783"/>
                <a:gd name="connsiteX12" fmla="*/ 53698 w 259438"/>
                <a:gd name="connsiteY12" fmla="*/ 33338 h 107783"/>
                <a:gd name="connsiteX13" fmla="*/ 74653 w 259438"/>
                <a:gd name="connsiteY13" fmla="*/ 54293 h 107783"/>
                <a:gd name="connsiteX14" fmla="*/ 53698 w 259438"/>
                <a:gd name="connsiteY14" fmla="*/ 74295 h 10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9438" h="107783">
                  <a:moveTo>
                    <a:pt x="53698" y="0"/>
                  </a:moveTo>
                  <a:cubicBezTo>
                    <a:pt x="20361" y="0"/>
                    <a:pt x="-6309" y="30480"/>
                    <a:pt x="1311" y="65722"/>
                  </a:cubicBezTo>
                  <a:cubicBezTo>
                    <a:pt x="5121" y="86677"/>
                    <a:pt x="22266" y="102870"/>
                    <a:pt x="42268" y="106680"/>
                  </a:cubicBezTo>
                  <a:cubicBezTo>
                    <a:pt x="70843" y="112395"/>
                    <a:pt x="95608" y="95250"/>
                    <a:pt x="104181" y="70485"/>
                  </a:cubicBezTo>
                  <a:lnTo>
                    <a:pt x="243246" y="70485"/>
                  </a:lnTo>
                  <a:cubicBezTo>
                    <a:pt x="252771" y="70485"/>
                    <a:pt x="259438" y="62865"/>
                    <a:pt x="259438" y="54293"/>
                  </a:cubicBezTo>
                  <a:lnTo>
                    <a:pt x="259438" y="54293"/>
                  </a:lnTo>
                  <a:cubicBezTo>
                    <a:pt x="259438" y="44768"/>
                    <a:pt x="251818" y="38100"/>
                    <a:pt x="243246" y="38100"/>
                  </a:cubicBezTo>
                  <a:lnTo>
                    <a:pt x="104181" y="38100"/>
                  </a:lnTo>
                  <a:cubicBezTo>
                    <a:pt x="97513" y="16193"/>
                    <a:pt x="77511" y="0"/>
                    <a:pt x="53698" y="0"/>
                  </a:cubicBezTo>
                  <a:close/>
                  <a:moveTo>
                    <a:pt x="53698" y="74295"/>
                  </a:moveTo>
                  <a:cubicBezTo>
                    <a:pt x="42268" y="74295"/>
                    <a:pt x="32743" y="65722"/>
                    <a:pt x="32743" y="54293"/>
                  </a:cubicBezTo>
                  <a:cubicBezTo>
                    <a:pt x="32743" y="42863"/>
                    <a:pt x="42268" y="33338"/>
                    <a:pt x="53698" y="33338"/>
                  </a:cubicBezTo>
                  <a:cubicBezTo>
                    <a:pt x="65128" y="33338"/>
                    <a:pt x="74653" y="42863"/>
                    <a:pt x="74653" y="54293"/>
                  </a:cubicBezTo>
                  <a:cubicBezTo>
                    <a:pt x="73701" y="65722"/>
                    <a:pt x="64176" y="74295"/>
                    <a:pt x="53698" y="74295"/>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84" name="Freeform: Shape 99">
              <a:extLst>
                <a:ext uri="{FF2B5EF4-FFF2-40B4-BE49-F238E27FC236}">
                  <a16:creationId xmlns:a16="http://schemas.microsoft.com/office/drawing/2014/main" id="{1724ED18-7519-445E-9322-D973F4805E97}"/>
                </a:ext>
              </a:extLst>
            </p:cNvPr>
            <p:cNvSpPr/>
            <p:nvPr/>
          </p:nvSpPr>
          <p:spPr>
            <a:xfrm>
              <a:off x="10810630" y="2117330"/>
              <a:ext cx="194188" cy="189033"/>
            </a:xfrm>
            <a:custGeom>
              <a:avLst/>
              <a:gdLst>
                <a:gd name="connsiteX0" fmla="*/ 157163 w 194188"/>
                <a:gd name="connsiteY0" fmla="*/ 173713 h 189033"/>
                <a:gd name="connsiteX1" fmla="*/ 157163 w 194188"/>
                <a:gd name="connsiteY1" fmla="*/ 105133 h 189033"/>
                <a:gd name="connsiteX2" fmla="*/ 193358 w 194188"/>
                <a:gd name="connsiteY2" fmla="*/ 43221 h 189033"/>
                <a:gd name="connsiteX3" fmla="*/ 152400 w 194188"/>
                <a:gd name="connsiteY3" fmla="*/ 1311 h 189033"/>
                <a:gd name="connsiteX4" fmla="*/ 86678 w 194188"/>
                <a:gd name="connsiteY4" fmla="*/ 53698 h 189033"/>
                <a:gd name="connsiteX5" fmla="*/ 124778 w 194188"/>
                <a:gd name="connsiteY5" fmla="*/ 105133 h 189033"/>
                <a:gd name="connsiteX6" fmla="*/ 124778 w 194188"/>
                <a:gd name="connsiteY6" fmla="*/ 156568 h 189033"/>
                <a:gd name="connsiteX7" fmla="*/ 16193 w 194188"/>
                <a:gd name="connsiteY7" fmla="*/ 156568 h 189033"/>
                <a:gd name="connsiteX8" fmla="*/ 0 w 194188"/>
                <a:gd name="connsiteY8" fmla="*/ 172761 h 189033"/>
                <a:gd name="connsiteX9" fmla="*/ 0 w 194188"/>
                <a:gd name="connsiteY9" fmla="*/ 172761 h 189033"/>
                <a:gd name="connsiteX10" fmla="*/ 16193 w 194188"/>
                <a:gd name="connsiteY10" fmla="*/ 188953 h 189033"/>
                <a:gd name="connsiteX11" fmla="*/ 140970 w 194188"/>
                <a:gd name="connsiteY11" fmla="*/ 188953 h 189033"/>
                <a:gd name="connsiteX12" fmla="*/ 157163 w 194188"/>
                <a:gd name="connsiteY12" fmla="*/ 173713 h 189033"/>
                <a:gd name="connsiteX13" fmla="*/ 140018 w 194188"/>
                <a:gd name="connsiteY13" fmla="*/ 33696 h 189033"/>
                <a:gd name="connsiteX14" fmla="*/ 160973 w 194188"/>
                <a:gd name="connsiteY14" fmla="*/ 54651 h 189033"/>
                <a:gd name="connsiteX15" fmla="*/ 140018 w 194188"/>
                <a:gd name="connsiteY15" fmla="*/ 75606 h 189033"/>
                <a:gd name="connsiteX16" fmla="*/ 119063 w 194188"/>
                <a:gd name="connsiteY16" fmla="*/ 54651 h 189033"/>
                <a:gd name="connsiteX17" fmla="*/ 140018 w 194188"/>
                <a:gd name="connsiteY17" fmla="*/ 33696 h 18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4188" h="189033">
                  <a:moveTo>
                    <a:pt x="157163" y="173713"/>
                  </a:moveTo>
                  <a:lnTo>
                    <a:pt x="157163" y="105133"/>
                  </a:lnTo>
                  <a:cubicBezTo>
                    <a:pt x="181928" y="96561"/>
                    <a:pt x="198120" y="71796"/>
                    <a:pt x="193358" y="43221"/>
                  </a:cubicBezTo>
                  <a:cubicBezTo>
                    <a:pt x="189548" y="22266"/>
                    <a:pt x="172403" y="6073"/>
                    <a:pt x="152400" y="1311"/>
                  </a:cubicBezTo>
                  <a:cubicBezTo>
                    <a:pt x="117158" y="-6309"/>
                    <a:pt x="86678" y="20361"/>
                    <a:pt x="86678" y="53698"/>
                  </a:cubicBezTo>
                  <a:cubicBezTo>
                    <a:pt x="86678" y="77511"/>
                    <a:pt x="102870" y="97513"/>
                    <a:pt x="124778" y="105133"/>
                  </a:cubicBezTo>
                  <a:lnTo>
                    <a:pt x="124778" y="156568"/>
                  </a:lnTo>
                  <a:lnTo>
                    <a:pt x="16193" y="156568"/>
                  </a:lnTo>
                  <a:cubicBezTo>
                    <a:pt x="6668" y="156568"/>
                    <a:pt x="0" y="164188"/>
                    <a:pt x="0" y="172761"/>
                  </a:cubicBezTo>
                  <a:lnTo>
                    <a:pt x="0" y="172761"/>
                  </a:lnTo>
                  <a:cubicBezTo>
                    <a:pt x="0" y="182286"/>
                    <a:pt x="7620" y="188953"/>
                    <a:pt x="16193" y="188953"/>
                  </a:cubicBezTo>
                  <a:lnTo>
                    <a:pt x="140970" y="188953"/>
                  </a:lnTo>
                  <a:cubicBezTo>
                    <a:pt x="149543" y="189906"/>
                    <a:pt x="157163" y="182286"/>
                    <a:pt x="157163" y="173713"/>
                  </a:cubicBezTo>
                  <a:close/>
                  <a:moveTo>
                    <a:pt x="140018" y="33696"/>
                  </a:moveTo>
                  <a:cubicBezTo>
                    <a:pt x="151448" y="33696"/>
                    <a:pt x="160973" y="43221"/>
                    <a:pt x="160973" y="54651"/>
                  </a:cubicBezTo>
                  <a:cubicBezTo>
                    <a:pt x="160973" y="66081"/>
                    <a:pt x="151448" y="75606"/>
                    <a:pt x="140018" y="75606"/>
                  </a:cubicBezTo>
                  <a:cubicBezTo>
                    <a:pt x="128588" y="75606"/>
                    <a:pt x="119063" y="66081"/>
                    <a:pt x="119063" y="54651"/>
                  </a:cubicBezTo>
                  <a:cubicBezTo>
                    <a:pt x="120015" y="43221"/>
                    <a:pt x="128588" y="33696"/>
                    <a:pt x="140018" y="33696"/>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85" name="Freeform: Shape 100">
              <a:extLst>
                <a:ext uri="{FF2B5EF4-FFF2-40B4-BE49-F238E27FC236}">
                  <a16:creationId xmlns:a16="http://schemas.microsoft.com/office/drawing/2014/main" id="{7346435F-2CB1-4CDF-9904-402649DDE23F}"/>
                </a:ext>
              </a:extLst>
            </p:cNvPr>
            <p:cNvSpPr/>
            <p:nvPr/>
          </p:nvSpPr>
          <p:spPr>
            <a:xfrm>
              <a:off x="10810630" y="2460588"/>
              <a:ext cx="194310" cy="188953"/>
            </a:xfrm>
            <a:custGeom>
              <a:avLst/>
              <a:gdLst>
                <a:gd name="connsiteX0" fmla="*/ 157163 w 194310"/>
                <a:gd name="connsiteY0" fmla="*/ 84773 h 188953"/>
                <a:gd name="connsiteX1" fmla="*/ 157163 w 194310"/>
                <a:gd name="connsiteY1" fmla="*/ 16192 h 188953"/>
                <a:gd name="connsiteX2" fmla="*/ 140970 w 194310"/>
                <a:gd name="connsiteY2" fmla="*/ 0 h 188953"/>
                <a:gd name="connsiteX3" fmla="*/ 16193 w 194310"/>
                <a:gd name="connsiteY3" fmla="*/ 0 h 188953"/>
                <a:gd name="connsiteX4" fmla="*/ 0 w 194310"/>
                <a:gd name="connsiteY4" fmla="*/ 16192 h 188953"/>
                <a:gd name="connsiteX5" fmla="*/ 0 w 194310"/>
                <a:gd name="connsiteY5" fmla="*/ 16192 h 188953"/>
                <a:gd name="connsiteX6" fmla="*/ 16193 w 194310"/>
                <a:gd name="connsiteY6" fmla="*/ 32385 h 188953"/>
                <a:gd name="connsiteX7" fmla="*/ 123825 w 194310"/>
                <a:gd name="connsiteY7" fmla="*/ 32385 h 188953"/>
                <a:gd name="connsiteX8" fmla="*/ 123825 w 194310"/>
                <a:gd name="connsiteY8" fmla="*/ 83820 h 188953"/>
                <a:gd name="connsiteX9" fmla="*/ 87630 w 194310"/>
                <a:gd name="connsiteY9" fmla="*/ 145732 h 188953"/>
                <a:gd name="connsiteX10" fmla="*/ 128588 w 194310"/>
                <a:gd name="connsiteY10" fmla="*/ 187642 h 188953"/>
                <a:gd name="connsiteX11" fmla="*/ 194310 w 194310"/>
                <a:gd name="connsiteY11" fmla="*/ 135255 h 188953"/>
                <a:gd name="connsiteX12" fmla="*/ 157163 w 194310"/>
                <a:gd name="connsiteY12" fmla="*/ 84773 h 188953"/>
                <a:gd name="connsiteX13" fmla="*/ 140018 w 194310"/>
                <a:gd name="connsiteY13" fmla="*/ 156210 h 188953"/>
                <a:gd name="connsiteX14" fmla="*/ 119063 w 194310"/>
                <a:gd name="connsiteY14" fmla="*/ 135255 h 188953"/>
                <a:gd name="connsiteX15" fmla="*/ 140018 w 194310"/>
                <a:gd name="connsiteY15" fmla="*/ 114300 h 188953"/>
                <a:gd name="connsiteX16" fmla="*/ 160973 w 194310"/>
                <a:gd name="connsiteY16" fmla="*/ 135255 h 188953"/>
                <a:gd name="connsiteX17" fmla="*/ 140018 w 194310"/>
                <a:gd name="connsiteY17" fmla="*/ 156210 h 18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4310" h="188953">
                  <a:moveTo>
                    <a:pt x="157163" y="84773"/>
                  </a:moveTo>
                  <a:lnTo>
                    <a:pt x="157163" y="16192"/>
                  </a:lnTo>
                  <a:cubicBezTo>
                    <a:pt x="157163" y="6667"/>
                    <a:pt x="149543" y="0"/>
                    <a:pt x="140970" y="0"/>
                  </a:cubicBezTo>
                  <a:lnTo>
                    <a:pt x="16193" y="0"/>
                  </a:lnTo>
                  <a:cubicBezTo>
                    <a:pt x="6668" y="0"/>
                    <a:pt x="0" y="7620"/>
                    <a:pt x="0" y="16192"/>
                  </a:cubicBezTo>
                  <a:lnTo>
                    <a:pt x="0" y="16192"/>
                  </a:lnTo>
                  <a:cubicBezTo>
                    <a:pt x="0" y="25717"/>
                    <a:pt x="7620" y="32385"/>
                    <a:pt x="16193" y="32385"/>
                  </a:cubicBezTo>
                  <a:lnTo>
                    <a:pt x="123825" y="32385"/>
                  </a:lnTo>
                  <a:lnTo>
                    <a:pt x="123825" y="83820"/>
                  </a:lnTo>
                  <a:cubicBezTo>
                    <a:pt x="99060" y="91440"/>
                    <a:pt x="81915" y="117157"/>
                    <a:pt x="87630" y="145732"/>
                  </a:cubicBezTo>
                  <a:cubicBezTo>
                    <a:pt x="91440" y="166688"/>
                    <a:pt x="107633" y="183832"/>
                    <a:pt x="128588" y="187642"/>
                  </a:cubicBezTo>
                  <a:cubicBezTo>
                    <a:pt x="163830" y="195263"/>
                    <a:pt x="194310" y="168592"/>
                    <a:pt x="194310" y="135255"/>
                  </a:cubicBezTo>
                  <a:cubicBezTo>
                    <a:pt x="194310" y="112395"/>
                    <a:pt x="179070" y="92392"/>
                    <a:pt x="157163" y="84773"/>
                  </a:cubicBezTo>
                  <a:close/>
                  <a:moveTo>
                    <a:pt x="140018" y="156210"/>
                  </a:moveTo>
                  <a:cubicBezTo>
                    <a:pt x="128588" y="156210"/>
                    <a:pt x="119063" y="146685"/>
                    <a:pt x="119063" y="135255"/>
                  </a:cubicBezTo>
                  <a:cubicBezTo>
                    <a:pt x="119063" y="123825"/>
                    <a:pt x="128588" y="114300"/>
                    <a:pt x="140018" y="114300"/>
                  </a:cubicBezTo>
                  <a:cubicBezTo>
                    <a:pt x="151448" y="114300"/>
                    <a:pt x="160973" y="123825"/>
                    <a:pt x="160973" y="135255"/>
                  </a:cubicBezTo>
                  <a:cubicBezTo>
                    <a:pt x="160973" y="147638"/>
                    <a:pt x="151448" y="156210"/>
                    <a:pt x="140018" y="156210"/>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sp>
          <p:nvSpPr>
            <p:cNvPr id="86" name="Freeform: Shape 101">
              <a:extLst>
                <a:ext uri="{FF2B5EF4-FFF2-40B4-BE49-F238E27FC236}">
                  <a16:creationId xmlns:a16="http://schemas.microsoft.com/office/drawing/2014/main" id="{AAACE3F0-BC80-4110-85F5-FE37CD946A80}"/>
                </a:ext>
              </a:extLst>
            </p:cNvPr>
            <p:cNvSpPr/>
            <p:nvPr/>
          </p:nvSpPr>
          <p:spPr>
            <a:xfrm>
              <a:off x="10810630" y="2329945"/>
              <a:ext cx="259438" cy="106830"/>
            </a:xfrm>
            <a:custGeom>
              <a:avLst/>
              <a:gdLst>
                <a:gd name="connsiteX0" fmla="*/ 217170 w 259438"/>
                <a:gd name="connsiteY0" fmla="*/ 1103 h 106830"/>
                <a:gd name="connsiteX1" fmla="*/ 155258 w 259438"/>
                <a:gd name="connsiteY1" fmla="*/ 37298 h 106830"/>
                <a:gd name="connsiteX2" fmla="*/ 16193 w 259438"/>
                <a:gd name="connsiteY2" fmla="*/ 37298 h 106830"/>
                <a:gd name="connsiteX3" fmla="*/ 0 w 259438"/>
                <a:gd name="connsiteY3" fmla="*/ 53491 h 106830"/>
                <a:gd name="connsiteX4" fmla="*/ 0 w 259438"/>
                <a:gd name="connsiteY4" fmla="*/ 53491 h 106830"/>
                <a:gd name="connsiteX5" fmla="*/ 16193 w 259438"/>
                <a:gd name="connsiteY5" fmla="*/ 69683 h 106830"/>
                <a:gd name="connsiteX6" fmla="*/ 155258 w 259438"/>
                <a:gd name="connsiteY6" fmla="*/ 69683 h 106830"/>
                <a:gd name="connsiteX7" fmla="*/ 205740 w 259438"/>
                <a:gd name="connsiteY7" fmla="*/ 106831 h 106830"/>
                <a:gd name="connsiteX8" fmla="*/ 258128 w 259438"/>
                <a:gd name="connsiteY8" fmla="*/ 41108 h 106830"/>
                <a:gd name="connsiteX9" fmla="*/ 217170 w 259438"/>
                <a:gd name="connsiteY9" fmla="*/ 1103 h 106830"/>
                <a:gd name="connsiteX10" fmla="*/ 206693 w 259438"/>
                <a:gd name="connsiteY10" fmla="*/ 74446 h 106830"/>
                <a:gd name="connsiteX11" fmla="*/ 185738 w 259438"/>
                <a:gd name="connsiteY11" fmla="*/ 53491 h 106830"/>
                <a:gd name="connsiteX12" fmla="*/ 206693 w 259438"/>
                <a:gd name="connsiteY12" fmla="*/ 32536 h 106830"/>
                <a:gd name="connsiteX13" fmla="*/ 227648 w 259438"/>
                <a:gd name="connsiteY13" fmla="*/ 53491 h 106830"/>
                <a:gd name="connsiteX14" fmla="*/ 206693 w 259438"/>
                <a:gd name="connsiteY14" fmla="*/ 74446 h 106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9438" h="106830">
                  <a:moveTo>
                    <a:pt x="217170" y="1103"/>
                  </a:moveTo>
                  <a:cubicBezTo>
                    <a:pt x="188595" y="-4612"/>
                    <a:pt x="163830" y="12533"/>
                    <a:pt x="155258" y="37298"/>
                  </a:cubicBezTo>
                  <a:lnTo>
                    <a:pt x="16193" y="37298"/>
                  </a:lnTo>
                  <a:cubicBezTo>
                    <a:pt x="6668" y="37298"/>
                    <a:pt x="0" y="44918"/>
                    <a:pt x="0" y="53491"/>
                  </a:cubicBezTo>
                  <a:lnTo>
                    <a:pt x="0" y="53491"/>
                  </a:lnTo>
                  <a:cubicBezTo>
                    <a:pt x="0" y="63016"/>
                    <a:pt x="7620" y="69683"/>
                    <a:pt x="16193" y="69683"/>
                  </a:cubicBezTo>
                  <a:lnTo>
                    <a:pt x="155258" y="69683"/>
                  </a:lnTo>
                  <a:cubicBezTo>
                    <a:pt x="161925" y="91591"/>
                    <a:pt x="181928" y="106831"/>
                    <a:pt x="205740" y="106831"/>
                  </a:cubicBezTo>
                  <a:cubicBezTo>
                    <a:pt x="239078" y="106831"/>
                    <a:pt x="265748" y="76351"/>
                    <a:pt x="258128" y="41108"/>
                  </a:cubicBezTo>
                  <a:cubicBezTo>
                    <a:pt x="254318" y="22058"/>
                    <a:pt x="237173" y="4913"/>
                    <a:pt x="217170" y="1103"/>
                  </a:cubicBezTo>
                  <a:close/>
                  <a:moveTo>
                    <a:pt x="206693" y="74446"/>
                  </a:moveTo>
                  <a:cubicBezTo>
                    <a:pt x="195263" y="74446"/>
                    <a:pt x="185738" y="64921"/>
                    <a:pt x="185738" y="53491"/>
                  </a:cubicBezTo>
                  <a:cubicBezTo>
                    <a:pt x="185738" y="42061"/>
                    <a:pt x="195263" y="32536"/>
                    <a:pt x="206693" y="32536"/>
                  </a:cubicBezTo>
                  <a:cubicBezTo>
                    <a:pt x="218123" y="32536"/>
                    <a:pt x="227648" y="42061"/>
                    <a:pt x="227648" y="53491"/>
                  </a:cubicBezTo>
                  <a:cubicBezTo>
                    <a:pt x="226695" y="65873"/>
                    <a:pt x="217170" y="74446"/>
                    <a:pt x="206693" y="74446"/>
                  </a:cubicBezTo>
                  <a:close/>
                </a:path>
              </a:pathLst>
            </a:custGeom>
            <a:grpFill/>
            <a:ln w="9525" cap="flat">
              <a:noFill/>
              <a:prstDash val="solid"/>
              <a:miter/>
            </a:ln>
          </p:spPr>
          <p:txBody>
            <a:bodyPr rtlCol="0" anchor="ctr"/>
            <a:lstStyle/>
            <a:p>
              <a:endParaRPr lang="en-US" sz="4798" dirty="0">
                <a:ea typeface="BIZ UDPゴシック" panose="020B0400000000000000" pitchFamily="50" charset="-128"/>
              </a:endParaRPr>
            </a:p>
          </p:txBody>
        </p:sp>
      </p:grpSp>
      <p:cxnSp>
        <p:nvCxnSpPr>
          <p:cNvPr id="93" name="Straight Connector 92">
            <a:extLst>
              <a:ext uri="{FF2B5EF4-FFF2-40B4-BE49-F238E27FC236}">
                <a16:creationId xmlns:a16="http://schemas.microsoft.com/office/drawing/2014/main" id="{996F3995-A3A6-4479-B494-37EA72B231EC}"/>
              </a:ext>
            </a:extLst>
          </p:cNvPr>
          <p:cNvCxnSpPr>
            <a:cxnSpLocks/>
          </p:cNvCxnSpPr>
          <p:nvPr/>
        </p:nvCxnSpPr>
        <p:spPr>
          <a:xfrm>
            <a:off x="3786089" y="1578373"/>
            <a:ext cx="1559025" cy="4949"/>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16022AB2-E688-4734-8856-F3CA7F932E31}"/>
              </a:ext>
            </a:extLst>
          </p:cNvPr>
          <p:cNvCxnSpPr>
            <a:cxnSpLocks/>
          </p:cNvCxnSpPr>
          <p:nvPr/>
        </p:nvCxnSpPr>
        <p:spPr>
          <a:xfrm flipV="1">
            <a:off x="6710464" y="1572812"/>
            <a:ext cx="1446557" cy="184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E15A0CD1-1DE2-4306-BD9C-F46B32446141}"/>
              </a:ext>
            </a:extLst>
          </p:cNvPr>
          <p:cNvCxnSpPr>
            <a:cxnSpLocks/>
          </p:cNvCxnSpPr>
          <p:nvPr/>
        </p:nvCxnSpPr>
        <p:spPr>
          <a:xfrm>
            <a:off x="9623913" y="1583321"/>
            <a:ext cx="219780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6" name="Rounded Rectangle 12">
            <a:extLst>
              <a:ext uri="{FF2B5EF4-FFF2-40B4-BE49-F238E27FC236}">
                <a16:creationId xmlns:a16="http://schemas.microsoft.com/office/drawing/2014/main" id="{A73D870B-2FB5-4676-A4C1-36D45CBCFA20}"/>
              </a:ext>
            </a:extLst>
          </p:cNvPr>
          <p:cNvSpPr/>
          <p:nvPr/>
        </p:nvSpPr>
        <p:spPr>
          <a:xfrm>
            <a:off x="227014" y="4773982"/>
            <a:ext cx="11669279" cy="544719"/>
          </a:xfrm>
          <a:prstGeom prst="roundRect">
            <a:avLst>
              <a:gd name="adj" fmla="val 29106"/>
            </a:avLst>
          </a:prstGeom>
          <a:solidFill>
            <a:schemeClr val="bg1">
              <a:lumMod val="95000"/>
            </a:schemeClr>
          </a:solidFill>
          <a:ln w="6350" cap="flat" cmpd="sng" algn="ctr">
            <a:solidFill>
              <a:schemeClr val="bg1">
                <a:lumMod val="75000"/>
              </a:schemeClr>
            </a:solidFill>
            <a:prstDash val="sysDash"/>
            <a:miter lim="800000"/>
          </a:ln>
          <a:effectLst/>
        </p:spPr>
        <p:txBody>
          <a:bodyPr rtlCol="0" anchor="ctr"/>
          <a:lstStyle/>
          <a:p>
            <a:pPr algn="ctr" defTabSz="914126">
              <a:defRPr/>
            </a:pPr>
            <a:r>
              <a:rPr lang="en-US" b="1" kern="0" dirty="0" err="1">
                <a:solidFill>
                  <a:srgbClr val="0066B3"/>
                </a:solidFill>
                <a:latin typeface="Calibri" panose="020F0502020204030204"/>
                <a:ea typeface="BIZ UDPゴシック" panose="020B0400000000000000" pitchFamily="50" charset="-128"/>
              </a:rPr>
              <a:t>SoFy</a:t>
            </a:r>
            <a:r>
              <a:rPr lang="en-US" b="1" kern="0" dirty="0">
                <a:solidFill>
                  <a:srgbClr val="0066B3"/>
                </a:solidFill>
                <a:latin typeface="Calibri" panose="020F0502020204030204"/>
                <a:ea typeface="BIZ UDPゴシック" panose="020B0400000000000000" pitchFamily="50" charset="-128"/>
              </a:rPr>
              <a:t> </a:t>
            </a:r>
          </a:p>
          <a:p>
            <a:pPr algn="ctr" defTabSz="914126">
              <a:defRPr/>
            </a:pPr>
            <a:r>
              <a:rPr lang="ja-JP" altLang="en-US" sz="1400" kern="0" dirty="0">
                <a:latin typeface="BIZ UDPゴシック" panose="020B0400000000000000" pitchFamily="50" charset="-128"/>
                <a:ea typeface="BIZ UDPゴシック" panose="020B0400000000000000" pitchFamily="50" charset="-128"/>
              </a:rPr>
              <a:t>クラウドネイティブプラットフォーム </a:t>
            </a:r>
            <a:r>
              <a:rPr lang="en-US" altLang="ja-JP" sz="1400" kern="0" dirty="0">
                <a:latin typeface="BIZ UDPゴシック" panose="020B0400000000000000" pitchFamily="50" charset="-128"/>
                <a:ea typeface="BIZ UDPゴシック" panose="020B0400000000000000" pitchFamily="50" charset="-128"/>
              </a:rPr>
              <a:t>&amp; </a:t>
            </a:r>
            <a:r>
              <a:rPr lang="ja-JP" altLang="en-US" sz="1400" kern="0" dirty="0">
                <a:latin typeface="BIZ UDPゴシック" panose="020B0400000000000000" pitchFamily="50" charset="-128"/>
                <a:ea typeface="BIZ UDPゴシック" panose="020B0400000000000000" pitchFamily="50" charset="-128"/>
              </a:rPr>
              <a:t>ソリューションファクトリー</a:t>
            </a:r>
            <a:endParaRPr lang="en-US" sz="1400" kern="0" dirty="0">
              <a:latin typeface="BIZ UDPゴシック" panose="020B0400000000000000" pitchFamily="50" charset="-128"/>
              <a:ea typeface="BIZ UDPゴシック" panose="020B0400000000000000" pitchFamily="50" charset="-128"/>
            </a:endParaRPr>
          </a:p>
        </p:txBody>
      </p:sp>
      <p:sp>
        <p:nvSpPr>
          <p:cNvPr id="7" name="Rectangle 6">
            <a:extLst>
              <a:ext uri="{FF2B5EF4-FFF2-40B4-BE49-F238E27FC236}">
                <a16:creationId xmlns:a16="http://schemas.microsoft.com/office/drawing/2014/main" id="{68592DF0-B73C-46F1-A734-A882A64EBC06}"/>
              </a:ext>
            </a:extLst>
          </p:cNvPr>
          <p:cNvSpPr/>
          <p:nvPr/>
        </p:nvSpPr>
        <p:spPr bwMode="auto">
          <a:xfrm>
            <a:off x="2673434" y="3358441"/>
            <a:ext cx="6498805" cy="904240"/>
          </a:xfrm>
          <a:prstGeom prst="rect">
            <a:avLst/>
          </a:prstGeom>
          <a:solidFill>
            <a:schemeClr val="tx2">
              <a:lumMod val="40000"/>
              <a:lumOff val="60000"/>
            </a:schemeClr>
          </a:solidFill>
          <a:ln w="3175" cap="flat" cmpd="sng" algn="ctr">
            <a:noFill/>
            <a:prstDash val="solid"/>
            <a:miter lim="800000"/>
            <a:headEnd type="none" w="sm" len="sm"/>
            <a:tailEnd type="triangle" w="med" len="med"/>
          </a:ln>
          <a:effectLst/>
        </p:spPr>
        <p:txBody>
          <a:bodyPr vert="horz" wrap="none" lIns="91440" tIns="45720" rIns="91440" bIns="45720" numCol="1" rtlCol="0" anchor="t" anchorCtr="0" compatLnSpc="1">
            <a:prstTxWarp prst="textNoShape">
              <a:avLst/>
            </a:prstTxWarp>
          </a:bodyPr>
          <a:lstStyle/>
          <a:p>
            <a:pPr fontAlgn="base">
              <a:spcBef>
                <a:spcPct val="0"/>
              </a:spcBef>
              <a:spcAft>
                <a:spcPct val="0"/>
              </a:spcAft>
            </a:pPr>
            <a:endParaRPr lang="en-US" sz="3600" dirty="0">
              <a:latin typeface="Arial" charset="0"/>
              <a:ea typeface="BIZ UDPゴシック" panose="020B0400000000000000" pitchFamily="50" charset="-128"/>
            </a:endParaRPr>
          </a:p>
        </p:txBody>
      </p:sp>
      <p:sp>
        <p:nvSpPr>
          <p:cNvPr id="160" name="Freeform: Shape 159">
            <a:extLst>
              <a:ext uri="{FF2B5EF4-FFF2-40B4-BE49-F238E27FC236}">
                <a16:creationId xmlns:a16="http://schemas.microsoft.com/office/drawing/2014/main" id="{00B8A3D3-2DC9-4BB0-8C33-F847040F6298}"/>
              </a:ext>
            </a:extLst>
          </p:cNvPr>
          <p:cNvSpPr/>
          <p:nvPr/>
        </p:nvSpPr>
        <p:spPr>
          <a:xfrm>
            <a:off x="313815" y="3011005"/>
            <a:ext cx="11507903" cy="1568948"/>
          </a:xfrm>
          <a:custGeom>
            <a:avLst/>
            <a:gdLst>
              <a:gd name="connsiteX0" fmla="*/ 9817895 w 11507903"/>
              <a:gd name="connsiteY0" fmla="*/ 0 h 1280160"/>
              <a:gd name="connsiteX1" fmla="*/ 11507903 w 11507903"/>
              <a:gd name="connsiteY1" fmla="*/ 640080 h 1280160"/>
              <a:gd name="connsiteX2" fmla="*/ 9817895 w 11507903"/>
              <a:gd name="connsiteY2" fmla="*/ 1280160 h 1280160"/>
              <a:gd name="connsiteX3" fmla="*/ 8622879 w 11507903"/>
              <a:gd name="connsiteY3" fmla="*/ 1092685 h 1280160"/>
              <a:gd name="connsiteX4" fmla="*/ 8463248 w 11507903"/>
              <a:gd name="connsiteY4" fmla="*/ 1019408 h 1280160"/>
              <a:gd name="connsiteX5" fmla="*/ 8509981 w 11507903"/>
              <a:gd name="connsiteY5" fmla="*/ 997955 h 1280160"/>
              <a:gd name="connsiteX6" fmla="*/ 8798608 w 11507903"/>
              <a:gd name="connsiteY6" fmla="*/ 640080 h 1280160"/>
              <a:gd name="connsiteX7" fmla="*/ 8509981 w 11507903"/>
              <a:gd name="connsiteY7" fmla="*/ 282206 h 1280160"/>
              <a:gd name="connsiteX8" fmla="*/ 8463248 w 11507903"/>
              <a:gd name="connsiteY8" fmla="*/ 260753 h 1280160"/>
              <a:gd name="connsiteX9" fmla="*/ 8622879 w 11507903"/>
              <a:gd name="connsiteY9" fmla="*/ 187476 h 1280160"/>
              <a:gd name="connsiteX10" fmla="*/ 9817895 w 11507903"/>
              <a:gd name="connsiteY10" fmla="*/ 0 h 1280160"/>
              <a:gd name="connsiteX11" fmla="*/ 7108600 w 11507903"/>
              <a:gd name="connsiteY11" fmla="*/ 0 h 1280160"/>
              <a:gd name="connsiteX12" fmla="*/ 8303616 w 11507903"/>
              <a:gd name="connsiteY12" fmla="*/ 187476 h 1280160"/>
              <a:gd name="connsiteX13" fmla="*/ 8463248 w 11507903"/>
              <a:gd name="connsiteY13" fmla="*/ 260753 h 1280160"/>
              <a:gd name="connsiteX14" fmla="*/ 8416514 w 11507903"/>
              <a:gd name="connsiteY14" fmla="*/ 282206 h 1280160"/>
              <a:gd name="connsiteX15" fmla="*/ 8127887 w 11507903"/>
              <a:gd name="connsiteY15" fmla="*/ 640080 h 1280160"/>
              <a:gd name="connsiteX16" fmla="*/ 8416514 w 11507903"/>
              <a:gd name="connsiteY16" fmla="*/ 997955 h 1280160"/>
              <a:gd name="connsiteX17" fmla="*/ 8463248 w 11507903"/>
              <a:gd name="connsiteY17" fmla="*/ 1019408 h 1280160"/>
              <a:gd name="connsiteX18" fmla="*/ 8303616 w 11507903"/>
              <a:gd name="connsiteY18" fmla="*/ 1092685 h 1280160"/>
              <a:gd name="connsiteX19" fmla="*/ 7108600 w 11507903"/>
              <a:gd name="connsiteY19" fmla="*/ 1280160 h 1280160"/>
              <a:gd name="connsiteX20" fmla="*/ 5913584 w 11507903"/>
              <a:gd name="connsiteY20" fmla="*/ 1092685 h 1280160"/>
              <a:gd name="connsiteX21" fmla="*/ 5753952 w 11507903"/>
              <a:gd name="connsiteY21" fmla="*/ 1019407 h 1280160"/>
              <a:gd name="connsiteX22" fmla="*/ 5800685 w 11507903"/>
              <a:gd name="connsiteY22" fmla="*/ 997955 h 1280160"/>
              <a:gd name="connsiteX23" fmla="*/ 6089312 w 11507903"/>
              <a:gd name="connsiteY23" fmla="*/ 640080 h 1280160"/>
              <a:gd name="connsiteX24" fmla="*/ 5800685 w 11507903"/>
              <a:gd name="connsiteY24" fmla="*/ 282206 h 1280160"/>
              <a:gd name="connsiteX25" fmla="*/ 5753952 w 11507903"/>
              <a:gd name="connsiteY25" fmla="*/ 260753 h 1280160"/>
              <a:gd name="connsiteX26" fmla="*/ 5913584 w 11507903"/>
              <a:gd name="connsiteY26" fmla="*/ 187476 h 1280160"/>
              <a:gd name="connsiteX27" fmla="*/ 7108600 w 11507903"/>
              <a:gd name="connsiteY27" fmla="*/ 0 h 1280160"/>
              <a:gd name="connsiteX28" fmla="*/ 4399304 w 11507903"/>
              <a:gd name="connsiteY28" fmla="*/ 0 h 1280160"/>
              <a:gd name="connsiteX29" fmla="*/ 5594320 w 11507903"/>
              <a:gd name="connsiteY29" fmla="*/ 187476 h 1280160"/>
              <a:gd name="connsiteX30" fmla="*/ 5753952 w 11507903"/>
              <a:gd name="connsiteY30" fmla="*/ 260753 h 1280160"/>
              <a:gd name="connsiteX31" fmla="*/ 5707219 w 11507903"/>
              <a:gd name="connsiteY31" fmla="*/ 282206 h 1280160"/>
              <a:gd name="connsiteX32" fmla="*/ 5418592 w 11507903"/>
              <a:gd name="connsiteY32" fmla="*/ 640080 h 1280160"/>
              <a:gd name="connsiteX33" fmla="*/ 5707219 w 11507903"/>
              <a:gd name="connsiteY33" fmla="*/ 997955 h 1280160"/>
              <a:gd name="connsiteX34" fmla="*/ 5753952 w 11507903"/>
              <a:gd name="connsiteY34" fmla="*/ 1019407 h 1280160"/>
              <a:gd name="connsiteX35" fmla="*/ 5594320 w 11507903"/>
              <a:gd name="connsiteY35" fmla="*/ 1092685 h 1280160"/>
              <a:gd name="connsiteX36" fmla="*/ 4399304 w 11507903"/>
              <a:gd name="connsiteY36" fmla="*/ 1280160 h 1280160"/>
              <a:gd name="connsiteX37" fmla="*/ 3204288 w 11507903"/>
              <a:gd name="connsiteY37" fmla="*/ 1092685 h 1280160"/>
              <a:gd name="connsiteX38" fmla="*/ 3044657 w 11507903"/>
              <a:gd name="connsiteY38" fmla="*/ 1019407 h 1280160"/>
              <a:gd name="connsiteX39" fmla="*/ 3091390 w 11507903"/>
              <a:gd name="connsiteY39" fmla="*/ 997955 h 1280160"/>
              <a:gd name="connsiteX40" fmla="*/ 3380016 w 11507903"/>
              <a:gd name="connsiteY40" fmla="*/ 640080 h 1280160"/>
              <a:gd name="connsiteX41" fmla="*/ 3091390 w 11507903"/>
              <a:gd name="connsiteY41" fmla="*/ 282206 h 1280160"/>
              <a:gd name="connsiteX42" fmla="*/ 3044657 w 11507903"/>
              <a:gd name="connsiteY42" fmla="*/ 260753 h 1280160"/>
              <a:gd name="connsiteX43" fmla="*/ 3204288 w 11507903"/>
              <a:gd name="connsiteY43" fmla="*/ 187476 h 1280160"/>
              <a:gd name="connsiteX44" fmla="*/ 4399304 w 11507903"/>
              <a:gd name="connsiteY44" fmla="*/ 0 h 1280160"/>
              <a:gd name="connsiteX45" fmla="*/ 1690008 w 11507903"/>
              <a:gd name="connsiteY45" fmla="*/ 0 h 1280160"/>
              <a:gd name="connsiteX46" fmla="*/ 2885025 w 11507903"/>
              <a:gd name="connsiteY46" fmla="*/ 187476 h 1280160"/>
              <a:gd name="connsiteX47" fmla="*/ 3044657 w 11507903"/>
              <a:gd name="connsiteY47" fmla="*/ 260753 h 1280160"/>
              <a:gd name="connsiteX48" fmla="*/ 2997923 w 11507903"/>
              <a:gd name="connsiteY48" fmla="*/ 282206 h 1280160"/>
              <a:gd name="connsiteX49" fmla="*/ 2709296 w 11507903"/>
              <a:gd name="connsiteY49" fmla="*/ 640080 h 1280160"/>
              <a:gd name="connsiteX50" fmla="*/ 2997923 w 11507903"/>
              <a:gd name="connsiteY50" fmla="*/ 997955 h 1280160"/>
              <a:gd name="connsiteX51" fmla="*/ 3044657 w 11507903"/>
              <a:gd name="connsiteY51" fmla="*/ 1019407 h 1280160"/>
              <a:gd name="connsiteX52" fmla="*/ 2885025 w 11507903"/>
              <a:gd name="connsiteY52" fmla="*/ 1092685 h 1280160"/>
              <a:gd name="connsiteX53" fmla="*/ 1690008 w 11507903"/>
              <a:gd name="connsiteY53" fmla="*/ 1280160 h 1280160"/>
              <a:gd name="connsiteX54" fmla="*/ 0 w 11507903"/>
              <a:gd name="connsiteY54" fmla="*/ 640080 h 1280160"/>
              <a:gd name="connsiteX55" fmla="*/ 1690008 w 11507903"/>
              <a:gd name="connsiteY55"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507903" h="1280160">
                <a:moveTo>
                  <a:pt x="9817895" y="0"/>
                </a:moveTo>
                <a:cubicBezTo>
                  <a:pt x="10751261" y="0"/>
                  <a:pt x="11507903" y="286574"/>
                  <a:pt x="11507903" y="640080"/>
                </a:cubicBezTo>
                <a:cubicBezTo>
                  <a:pt x="11507903" y="993586"/>
                  <a:pt x="10751261" y="1280160"/>
                  <a:pt x="9817895" y="1280160"/>
                </a:cubicBezTo>
                <a:cubicBezTo>
                  <a:pt x="9351212" y="1280160"/>
                  <a:pt x="8928710" y="1208517"/>
                  <a:pt x="8622879" y="1092685"/>
                </a:cubicBezTo>
                <a:lnTo>
                  <a:pt x="8463248" y="1019408"/>
                </a:lnTo>
                <a:lnTo>
                  <a:pt x="8509981" y="997955"/>
                </a:lnTo>
                <a:cubicBezTo>
                  <a:pt x="8692205" y="895797"/>
                  <a:pt x="8798608" y="772645"/>
                  <a:pt x="8798608" y="640080"/>
                </a:cubicBezTo>
                <a:cubicBezTo>
                  <a:pt x="8798608" y="507516"/>
                  <a:pt x="8692205" y="384363"/>
                  <a:pt x="8509981" y="282206"/>
                </a:cubicBezTo>
                <a:lnTo>
                  <a:pt x="8463248" y="260753"/>
                </a:lnTo>
                <a:lnTo>
                  <a:pt x="8622879" y="187476"/>
                </a:lnTo>
                <a:cubicBezTo>
                  <a:pt x="8928710" y="71644"/>
                  <a:pt x="9351212" y="0"/>
                  <a:pt x="9817895" y="0"/>
                </a:cubicBezTo>
                <a:close/>
                <a:moveTo>
                  <a:pt x="7108600" y="0"/>
                </a:moveTo>
                <a:cubicBezTo>
                  <a:pt x="7575283" y="0"/>
                  <a:pt x="7997785" y="71644"/>
                  <a:pt x="8303616" y="187476"/>
                </a:cubicBezTo>
                <a:lnTo>
                  <a:pt x="8463248" y="260753"/>
                </a:lnTo>
                <a:lnTo>
                  <a:pt x="8416514" y="282206"/>
                </a:lnTo>
                <a:cubicBezTo>
                  <a:pt x="8234290" y="384363"/>
                  <a:pt x="8127887" y="507516"/>
                  <a:pt x="8127887" y="640080"/>
                </a:cubicBezTo>
                <a:cubicBezTo>
                  <a:pt x="8127887" y="772645"/>
                  <a:pt x="8234290" y="895797"/>
                  <a:pt x="8416514" y="997955"/>
                </a:cubicBezTo>
                <a:lnTo>
                  <a:pt x="8463248" y="1019408"/>
                </a:lnTo>
                <a:lnTo>
                  <a:pt x="8303616" y="1092685"/>
                </a:lnTo>
                <a:cubicBezTo>
                  <a:pt x="7997785" y="1208517"/>
                  <a:pt x="7575283" y="1280160"/>
                  <a:pt x="7108600" y="1280160"/>
                </a:cubicBezTo>
                <a:cubicBezTo>
                  <a:pt x="6641917" y="1280160"/>
                  <a:pt x="6219415" y="1208517"/>
                  <a:pt x="5913584" y="1092685"/>
                </a:cubicBezTo>
                <a:lnTo>
                  <a:pt x="5753952" y="1019407"/>
                </a:lnTo>
                <a:lnTo>
                  <a:pt x="5800685" y="997955"/>
                </a:lnTo>
                <a:cubicBezTo>
                  <a:pt x="5982909" y="895797"/>
                  <a:pt x="6089312" y="772645"/>
                  <a:pt x="6089312" y="640080"/>
                </a:cubicBezTo>
                <a:cubicBezTo>
                  <a:pt x="6089312" y="507516"/>
                  <a:pt x="5982909" y="384363"/>
                  <a:pt x="5800685" y="282206"/>
                </a:cubicBezTo>
                <a:lnTo>
                  <a:pt x="5753952" y="260753"/>
                </a:lnTo>
                <a:lnTo>
                  <a:pt x="5913584" y="187476"/>
                </a:lnTo>
                <a:cubicBezTo>
                  <a:pt x="6219415" y="71644"/>
                  <a:pt x="6641917" y="0"/>
                  <a:pt x="7108600" y="0"/>
                </a:cubicBezTo>
                <a:close/>
                <a:moveTo>
                  <a:pt x="4399304" y="0"/>
                </a:moveTo>
                <a:cubicBezTo>
                  <a:pt x="4865988" y="0"/>
                  <a:pt x="5288489" y="71644"/>
                  <a:pt x="5594320" y="187476"/>
                </a:cubicBezTo>
                <a:lnTo>
                  <a:pt x="5753952" y="260753"/>
                </a:lnTo>
                <a:lnTo>
                  <a:pt x="5707219" y="282206"/>
                </a:lnTo>
                <a:cubicBezTo>
                  <a:pt x="5524995" y="384363"/>
                  <a:pt x="5418592" y="507516"/>
                  <a:pt x="5418592" y="640080"/>
                </a:cubicBezTo>
                <a:cubicBezTo>
                  <a:pt x="5418592" y="772645"/>
                  <a:pt x="5524995" y="895797"/>
                  <a:pt x="5707219" y="997955"/>
                </a:cubicBezTo>
                <a:lnTo>
                  <a:pt x="5753952" y="1019407"/>
                </a:lnTo>
                <a:lnTo>
                  <a:pt x="5594320" y="1092685"/>
                </a:lnTo>
                <a:cubicBezTo>
                  <a:pt x="5288489" y="1208517"/>
                  <a:pt x="4865988" y="1280160"/>
                  <a:pt x="4399304" y="1280160"/>
                </a:cubicBezTo>
                <a:cubicBezTo>
                  <a:pt x="3932622" y="1280160"/>
                  <a:pt x="3510119" y="1208517"/>
                  <a:pt x="3204288" y="1092685"/>
                </a:cubicBezTo>
                <a:lnTo>
                  <a:pt x="3044657" y="1019407"/>
                </a:lnTo>
                <a:lnTo>
                  <a:pt x="3091390" y="997955"/>
                </a:lnTo>
                <a:cubicBezTo>
                  <a:pt x="3273614" y="895797"/>
                  <a:pt x="3380016" y="772645"/>
                  <a:pt x="3380016" y="640080"/>
                </a:cubicBezTo>
                <a:cubicBezTo>
                  <a:pt x="3380016" y="507516"/>
                  <a:pt x="3273614" y="384363"/>
                  <a:pt x="3091390" y="282206"/>
                </a:cubicBezTo>
                <a:lnTo>
                  <a:pt x="3044657" y="260753"/>
                </a:lnTo>
                <a:lnTo>
                  <a:pt x="3204288" y="187476"/>
                </a:lnTo>
                <a:cubicBezTo>
                  <a:pt x="3510119" y="71644"/>
                  <a:pt x="3932622" y="0"/>
                  <a:pt x="4399304" y="0"/>
                </a:cubicBezTo>
                <a:close/>
                <a:moveTo>
                  <a:pt x="1690008" y="0"/>
                </a:moveTo>
                <a:cubicBezTo>
                  <a:pt x="2156692" y="0"/>
                  <a:pt x="2579194" y="71644"/>
                  <a:pt x="2885025" y="187476"/>
                </a:cubicBezTo>
                <a:lnTo>
                  <a:pt x="3044657" y="260753"/>
                </a:lnTo>
                <a:lnTo>
                  <a:pt x="2997923" y="282206"/>
                </a:lnTo>
                <a:cubicBezTo>
                  <a:pt x="2815699" y="384363"/>
                  <a:pt x="2709296" y="507516"/>
                  <a:pt x="2709296" y="640080"/>
                </a:cubicBezTo>
                <a:cubicBezTo>
                  <a:pt x="2709296" y="772645"/>
                  <a:pt x="2815699" y="895797"/>
                  <a:pt x="2997923" y="997955"/>
                </a:cubicBezTo>
                <a:lnTo>
                  <a:pt x="3044657" y="1019407"/>
                </a:lnTo>
                <a:lnTo>
                  <a:pt x="2885025" y="1092685"/>
                </a:lnTo>
                <a:cubicBezTo>
                  <a:pt x="2579194" y="1208517"/>
                  <a:pt x="2156692" y="1280160"/>
                  <a:pt x="1690008" y="1280160"/>
                </a:cubicBezTo>
                <a:cubicBezTo>
                  <a:pt x="756642" y="1280160"/>
                  <a:pt x="0" y="993586"/>
                  <a:pt x="0" y="640080"/>
                </a:cubicBezTo>
                <a:cubicBezTo>
                  <a:pt x="0" y="286574"/>
                  <a:pt x="756642" y="0"/>
                  <a:pt x="1690008" y="0"/>
                </a:cubicBezTo>
                <a:close/>
              </a:path>
            </a:pathLst>
          </a:custGeom>
          <a:solidFill>
            <a:schemeClr val="bg1">
              <a:lumMod val="95000"/>
            </a:schemeClr>
          </a:solidFill>
          <a:ln w="12700">
            <a:solidFill>
              <a:schemeClr val="bg1">
                <a:lumMod val="85000"/>
              </a:schemeClr>
            </a:solidFill>
          </a:ln>
          <a:effectLst>
            <a:outerShdw blurRad="63500" sx="102000" sy="102000" algn="ctr" rotWithShape="0">
              <a:prstClr val="black">
                <a:alpha val="40000"/>
              </a:prstClr>
            </a:outerShdw>
          </a:effectLst>
          <a:scene3d>
            <a:camera prst="orthographicFront">
              <a:rot lat="20699989" lon="0" rev="0"/>
            </a:camera>
            <a:lightRig rig="balanced" dir="t"/>
          </a:scene3d>
          <a:sp3d extrusionH="76200" contourW="12700" prstMaterial="metal">
            <a:bevelT w="0" h="127000"/>
            <a:bevelB h="57150"/>
            <a:extrusionClr>
              <a:srgbClr val="0066B3"/>
            </a:extrusionClr>
            <a:contourClr>
              <a:srgbClr val="0066B3"/>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ea typeface="BIZ UDPゴシック" panose="020B0400000000000000" pitchFamily="50" charset="-128"/>
            </a:endParaRPr>
          </a:p>
        </p:txBody>
      </p:sp>
      <p:sp>
        <p:nvSpPr>
          <p:cNvPr id="78" name="TextBox 77">
            <a:extLst>
              <a:ext uri="{FF2B5EF4-FFF2-40B4-BE49-F238E27FC236}">
                <a16:creationId xmlns:a16="http://schemas.microsoft.com/office/drawing/2014/main" id="{FE102625-1544-43B4-B46B-D81EB98CF4FB}"/>
              </a:ext>
            </a:extLst>
          </p:cNvPr>
          <p:cNvSpPr txBox="1"/>
          <p:nvPr/>
        </p:nvSpPr>
        <p:spPr>
          <a:xfrm>
            <a:off x="3085292" y="3680674"/>
            <a:ext cx="537474" cy="276927"/>
          </a:xfrm>
          <a:prstGeom prst="rect">
            <a:avLst/>
          </a:prstGeom>
          <a:noFill/>
        </p:spPr>
        <p:txBody>
          <a:bodyPr wrap="square" rtlCol="0" anchor="ctr">
            <a:spAutoFit/>
          </a:bodyPr>
          <a:lstStyle/>
          <a:p>
            <a:pPr algn="ctr"/>
            <a:r>
              <a:rPr lang="en-US" sz="1200" b="1" dirty="0">
                <a:ea typeface="BIZ UDPゴシック" panose="020B0400000000000000" pitchFamily="50" charset="-128"/>
              </a:rPr>
              <a:t>DX</a:t>
            </a:r>
          </a:p>
        </p:txBody>
      </p:sp>
      <p:graphicFrame>
        <p:nvGraphicFramePr>
          <p:cNvPr id="3" name="Table 4">
            <a:extLst>
              <a:ext uri="{FF2B5EF4-FFF2-40B4-BE49-F238E27FC236}">
                <a16:creationId xmlns:a16="http://schemas.microsoft.com/office/drawing/2014/main" id="{F381E0C7-DC23-4EE4-A64E-003ACB6C35F2}"/>
              </a:ext>
            </a:extLst>
          </p:cNvPr>
          <p:cNvGraphicFramePr>
            <a:graphicFrameLocks noGrp="1"/>
          </p:cNvGraphicFramePr>
          <p:nvPr>
            <p:extLst>
              <p:ext uri="{D42A27DB-BD31-4B8C-83A1-F6EECF244321}">
                <p14:modId xmlns:p14="http://schemas.microsoft.com/office/powerpoint/2010/main" val="3066427959"/>
              </p:ext>
            </p:extLst>
          </p:nvPr>
        </p:nvGraphicFramePr>
        <p:xfrm>
          <a:off x="1028154" y="3105234"/>
          <a:ext cx="2174390" cy="1371600"/>
        </p:xfrm>
        <a:graphic>
          <a:graphicData uri="http://schemas.openxmlformats.org/drawingml/2006/table">
            <a:tbl>
              <a:tblPr firstRow="1" bandRow="1">
                <a:tableStyleId>{5C22544A-7EE6-4342-B048-85BDC9FD1C3A}</a:tableStyleId>
              </a:tblPr>
              <a:tblGrid>
                <a:gridCol w="1087195">
                  <a:extLst>
                    <a:ext uri="{9D8B030D-6E8A-4147-A177-3AD203B41FA5}">
                      <a16:colId xmlns:a16="http://schemas.microsoft.com/office/drawing/2014/main" val="1577589930"/>
                    </a:ext>
                  </a:extLst>
                </a:gridCol>
                <a:gridCol w="1087195">
                  <a:extLst>
                    <a:ext uri="{9D8B030D-6E8A-4147-A177-3AD203B41FA5}">
                      <a16:colId xmlns:a16="http://schemas.microsoft.com/office/drawing/2014/main" val="2712679119"/>
                    </a:ext>
                  </a:extLst>
                </a:gridCol>
              </a:tblGrid>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Campaign</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Discover</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503342"/>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Interact</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Deliver</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662958"/>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Plan</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Insights</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6704237"/>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Optimize</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11112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ea typeface="BIZ UDPゴシック" panose="020B0400000000000000" pitchFamily="50" charset="-128"/>
                        </a:rPr>
                        <a:t>Commerce</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7444030"/>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Journey</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111125" indent="-111125" algn="l">
                        <a:buFont typeface="Arial" panose="020B0604020202020204" pitchFamily="34" charset="0"/>
                        <a:buChar char="•"/>
                      </a:pPr>
                      <a:endParaRPr lang="en-US" sz="1200" b="0" dirty="0">
                        <a:solidFill>
                          <a:schemeClr val="tx1"/>
                        </a:solidFill>
                        <a:ea typeface="BIZ UDPゴシック" panose="020B0400000000000000" pitchFamily="50" charset="-128"/>
                      </a:endParaRP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7394384"/>
                  </a:ext>
                </a:extLst>
              </a:tr>
            </a:tbl>
          </a:graphicData>
        </a:graphic>
      </p:graphicFrame>
      <p:graphicFrame>
        <p:nvGraphicFramePr>
          <p:cNvPr id="161" name="Table 4">
            <a:extLst>
              <a:ext uri="{FF2B5EF4-FFF2-40B4-BE49-F238E27FC236}">
                <a16:creationId xmlns:a16="http://schemas.microsoft.com/office/drawing/2014/main" id="{2D64957D-9B28-4F64-B555-979F028280A6}"/>
              </a:ext>
            </a:extLst>
          </p:cNvPr>
          <p:cNvGraphicFramePr>
            <a:graphicFrameLocks noGrp="1"/>
          </p:cNvGraphicFramePr>
          <p:nvPr>
            <p:extLst>
              <p:ext uri="{D42A27DB-BD31-4B8C-83A1-F6EECF244321}">
                <p14:modId xmlns:p14="http://schemas.microsoft.com/office/powerpoint/2010/main" val="3659745654"/>
              </p:ext>
            </p:extLst>
          </p:nvPr>
        </p:nvGraphicFramePr>
        <p:xfrm>
          <a:off x="3849104" y="3114264"/>
          <a:ext cx="2174390" cy="1371600"/>
        </p:xfrm>
        <a:graphic>
          <a:graphicData uri="http://schemas.openxmlformats.org/drawingml/2006/table">
            <a:tbl>
              <a:tblPr firstRow="1" bandRow="1">
                <a:tableStyleId>{5C22544A-7EE6-4342-B048-85BDC9FD1C3A}</a:tableStyleId>
              </a:tblPr>
              <a:tblGrid>
                <a:gridCol w="2174390">
                  <a:extLst>
                    <a:ext uri="{9D8B030D-6E8A-4147-A177-3AD203B41FA5}">
                      <a16:colId xmlns:a16="http://schemas.microsoft.com/office/drawing/2014/main" val="1577589930"/>
                    </a:ext>
                  </a:extLst>
                </a:gridCol>
              </a:tblGrid>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Domino Platform</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503342"/>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Notes, Verse</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662958"/>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Connections</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6704237"/>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Sametime</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7444030"/>
                  </a:ext>
                </a:extLst>
              </a:tr>
              <a:tr h="133278">
                <a:tc>
                  <a:txBody>
                    <a:bodyPr/>
                    <a:lstStyle/>
                    <a:p>
                      <a:pPr marL="11112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N" sz="1200" b="0" kern="0" dirty="0">
                          <a:solidFill>
                            <a:srgbClr val="000000"/>
                          </a:solidFill>
                          <a:ea typeface="BIZ UDPゴシック" panose="020B0400000000000000" pitchFamily="50" charset="-128"/>
                        </a:rPr>
                        <a:t>Mainframe Host Access</a:t>
                      </a:r>
                      <a:endParaRPr lang="en-US" sz="1200" b="0" dirty="0"/>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7482776"/>
                  </a:ext>
                </a:extLst>
              </a:tr>
            </a:tbl>
          </a:graphicData>
        </a:graphic>
      </p:graphicFrame>
      <p:sp>
        <p:nvSpPr>
          <p:cNvPr id="162" name="TextBox 161">
            <a:extLst>
              <a:ext uri="{FF2B5EF4-FFF2-40B4-BE49-F238E27FC236}">
                <a16:creationId xmlns:a16="http://schemas.microsoft.com/office/drawing/2014/main" id="{C47AA45B-E580-46A8-87BE-7308721D7C6C}"/>
              </a:ext>
            </a:extLst>
          </p:cNvPr>
          <p:cNvSpPr txBox="1"/>
          <p:nvPr/>
        </p:nvSpPr>
        <p:spPr>
          <a:xfrm>
            <a:off x="5670003" y="3588305"/>
            <a:ext cx="820024" cy="461665"/>
          </a:xfrm>
          <a:prstGeom prst="rect">
            <a:avLst/>
          </a:prstGeom>
          <a:noFill/>
        </p:spPr>
        <p:txBody>
          <a:bodyPr wrap="square" rtlCol="0" anchor="ctr">
            <a:spAutoFit/>
          </a:bodyPr>
          <a:lstStyle/>
          <a:p>
            <a:pPr algn="ctr"/>
            <a:r>
              <a:rPr lang="en-US" sz="1200" b="1" dirty="0">
                <a:ea typeface="BIZ UDPゴシック" panose="020B0400000000000000" pitchFamily="50" charset="-128"/>
              </a:rPr>
              <a:t>Domino Volt</a:t>
            </a:r>
          </a:p>
        </p:txBody>
      </p:sp>
      <p:graphicFrame>
        <p:nvGraphicFramePr>
          <p:cNvPr id="163" name="Table 4">
            <a:extLst>
              <a:ext uri="{FF2B5EF4-FFF2-40B4-BE49-F238E27FC236}">
                <a16:creationId xmlns:a16="http://schemas.microsoft.com/office/drawing/2014/main" id="{1E9B90B1-0D6F-48CF-9987-2335FA401577}"/>
              </a:ext>
            </a:extLst>
          </p:cNvPr>
          <p:cNvGraphicFramePr>
            <a:graphicFrameLocks noGrp="1"/>
          </p:cNvGraphicFramePr>
          <p:nvPr>
            <p:extLst>
              <p:ext uri="{D42A27DB-BD31-4B8C-83A1-F6EECF244321}">
                <p14:modId xmlns:p14="http://schemas.microsoft.com/office/powerpoint/2010/main" val="518166965"/>
              </p:ext>
            </p:extLst>
          </p:nvPr>
        </p:nvGraphicFramePr>
        <p:xfrm>
          <a:off x="6760395" y="3116381"/>
          <a:ext cx="2011680" cy="137160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1577589930"/>
                    </a:ext>
                  </a:extLst>
                </a:gridCol>
              </a:tblGrid>
              <a:tr h="266729">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OneTest</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503342"/>
                  </a:ext>
                </a:extLst>
              </a:tr>
              <a:tr h="266729">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Velocity</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662958"/>
                  </a:ext>
                </a:extLst>
              </a:tr>
              <a:tr h="266729">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uDeploy</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5290201"/>
                  </a:ext>
                </a:extLst>
              </a:tr>
              <a:tr h="266729">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Compass,</a:t>
                      </a:r>
                      <a:r>
                        <a:rPr lang="en-US" sz="1200" b="0" baseline="0" dirty="0">
                          <a:solidFill>
                            <a:schemeClr val="tx1"/>
                          </a:solidFill>
                        </a:rPr>
                        <a:t> </a:t>
                      </a:r>
                      <a:r>
                        <a:rPr lang="en-US" sz="1200" b="0" baseline="0" dirty="0" err="1">
                          <a:solidFill>
                            <a:schemeClr val="tx1"/>
                          </a:solidFill>
                        </a:rPr>
                        <a:t>VersionVault</a:t>
                      </a:r>
                      <a:endParaRPr lang="en-US" sz="1200" b="0" dirty="0">
                        <a:solidFill>
                          <a:schemeClr val="tx1"/>
                        </a:solidFill>
                      </a:endParaRP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6704237"/>
                  </a:ext>
                </a:extLst>
              </a:tr>
              <a:tr h="266729">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Powership</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61195060"/>
                  </a:ext>
                </a:extLst>
              </a:tr>
            </a:tbl>
          </a:graphicData>
        </a:graphic>
      </p:graphicFrame>
      <p:sp>
        <p:nvSpPr>
          <p:cNvPr id="164" name="TextBox 163">
            <a:extLst>
              <a:ext uri="{FF2B5EF4-FFF2-40B4-BE49-F238E27FC236}">
                <a16:creationId xmlns:a16="http://schemas.microsoft.com/office/drawing/2014/main" id="{874B2D0B-B10F-4C8D-8FAB-AC72C4D974AF}"/>
              </a:ext>
            </a:extLst>
          </p:cNvPr>
          <p:cNvSpPr txBox="1"/>
          <p:nvPr/>
        </p:nvSpPr>
        <p:spPr>
          <a:xfrm>
            <a:off x="8361410" y="3674516"/>
            <a:ext cx="862052" cy="276999"/>
          </a:xfrm>
          <a:prstGeom prst="rect">
            <a:avLst/>
          </a:prstGeom>
          <a:noFill/>
        </p:spPr>
        <p:txBody>
          <a:bodyPr wrap="square" rtlCol="0" anchor="ctr">
            <a:spAutoFit/>
          </a:bodyPr>
          <a:lstStyle/>
          <a:p>
            <a:pPr algn="ctr"/>
            <a:r>
              <a:rPr lang="en-US" sz="1200" b="1" dirty="0">
                <a:ea typeface="BIZ UDPゴシック" panose="020B0400000000000000" pitchFamily="50" charset="-128"/>
              </a:rPr>
              <a:t>AppScan</a:t>
            </a:r>
          </a:p>
        </p:txBody>
      </p:sp>
      <p:graphicFrame>
        <p:nvGraphicFramePr>
          <p:cNvPr id="165" name="Table 4">
            <a:extLst>
              <a:ext uri="{FF2B5EF4-FFF2-40B4-BE49-F238E27FC236}">
                <a16:creationId xmlns:a16="http://schemas.microsoft.com/office/drawing/2014/main" id="{E526EB73-86B5-41B3-AEFC-62A8F09B18C2}"/>
              </a:ext>
            </a:extLst>
          </p:cNvPr>
          <p:cNvGraphicFramePr>
            <a:graphicFrameLocks noGrp="1"/>
          </p:cNvGraphicFramePr>
          <p:nvPr>
            <p:extLst>
              <p:ext uri="{D42A27DB-BD31-4B8C-83A1-F6EECF244321}">
                <p14:modId xmlns:p14="http://schemas.microsoft.com/office/powerpoint/2010/main" val="2856131757"/>
              </p:ext>
            </p:extLst>
          </p:nvPr>
        </p:nvGraphicFramePr>
        <p:xfrm>
          <a:off x="9341457" y="3113929"/>
          <a:ext cx="2011680" cy="137160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1577589930"/>
                    </a:ext>
                  </a:extLst>
                </a:gridCol>
              </a:tblGrid>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Lifecycle</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503342"/>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Compliance</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662958"/>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Patch</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16704237"/>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Inventory</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7444030"/>
                  </a:ext>
                </a:extLst>
              </a:tr>
              <a:tr h="133278">
                <a:tc>
                  <a:txBody>
                    <a:bodyPr/>
                    <a:lstStyle/>
                    <a:p>
                      <a:pPr marL="111125" indent="-111125" algn="l">
                        <a:buFont typeface="Arial" panose="020B0604020202020204" pitchFamily="34" charset="0"/>
                        <a:buChar char="•"/>
                      </a:pPr>
                      <a:r>
                        <a:rPr lang="en-US" sz="1200" b="0" dirty="0">
                          <a:solidFill>
                            <a:schemeClr val="tx1"/>
                          </a:solidFill>
                          <a:ea typeface="BIZ UDPゴシック" panose="020B0400000000000000" pitchFamily="50" charset="-128"/>
                        </a:rPr>
                        <a:t>Automation</a:t>
                      </a:r>
                    </a:p>
                  </a:txBody>
                  <a:tcPr>
                    <a:lnL w="9525" cap="flat" cmpd="sng" algn="ctr">
                      <a:noFill/>
                      <a:prstDash val="sysDash"/>
                      <a:round/>
                      <a:headEnd type="none" w="med" len="med"/>
                      <a:tailEnd type="none" w="med" len="med"/>
                    </a:lnL>
                    <a:lnR w="9525" cap="flat" cmpd="sng" algn="ctr">
                      <a:noFill/>
                      <a:prstDash val="sysDash"/>
                      <a:round/>
                      <a:headEnd type="none" w="med" len="med"/>
                      <a:tailEnd type="none" w="med" len="med"/>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7394384"/>
                  </a:ext>
                </a:extLst>
              </a:tr>
            </a:tbl>
          </a:graphicData>
        </a:graphic>
      </p:graphicFrame>
      <p:sp>
        <p:nvSpPr>
          <p:cNvPr id="168" name="Rounded Rectangle 12">
            <a:extLst>
              <a:ext uri="{FF2B5EF4-FFF2-40B4-BE49-F238E27FC236}">
                <a16:creationId xmlns:a16="http://schemas.microsoft.com/office/drawing/2014/main" id="{9783BB1E-E6C3-4145-A70F-ECCCFFB1FEBB}"/>
              </a:ext>
            </a:extLst>
          </p:cNvPr>
          <p:cNvSpPr/>
          <p:nvPr/>
        </p:nvSpPr>
        <p:spPr>
          <a:xfrm>
            <a:off x="227013" y="5406311"/>
            <a:ext cx="11669279" cy="545189"/>
          </a:xfrm>
          <a:prstGeom prst="roundRect">
            <a:avLst>
              <a:gd name="adj" fmla="val 29106"/>
            </a:avLst>
          </a:prstGeom>
          <a:solidFill>
            <a:schemeClr val="bg1">
              <a:lumMod val="95000"/>
            </a:schemeClr>
          </a:solidFill>
          <a:ln w="6350" cap="flat" cmpd="sng" algn="ctr">
            <a:solidFill>
              <a:schemeClr val="bg1">
                <a:lumMod val="75000"/>
              </a:schemeClr>
            </a:solidFill>
            <a:prstDash val="sysDash"/>
            <a:miter lim="800000"/>
          </a:ln>
          <a:effectLst/>
        </p:spPr>
        <p:txBody>
          <a:bodyPr rtlCol="0" anchor="ctr"/>
          <a:lstStyle/>
          <a:p>
            <a:pPr algn="ctr" defTabSz="914126">
              <a:defRPr/>
            </a:pPr>
            <a:r>
              <a:rPr lang="ja-JP" altLang="en-US" b="1" kern="0" dirty="0">
                <a:solidFill>
                  <a:srgbClr val="0066B3"/>
                </a:solidFill>
                <a:latin typeface="BIZ UDPゴシック" panose="020B0400000000000000" pitchFamily="50" charset="-128"/>
                <a:ea typeface="BIZ UDPゴシック" panose="020B0400000000000000" pitchFamily="50" charset="-128"/>
              </a:rPr>
              <a:t>プラットフォームコンポーネントとツール群</a:t>
            </a:r>
            <a:endParaRPr lang="en-US" b="1" kern="0" dirty="0">
              <a:solidFill>
                <a:srgbClr val="0066B3"/>
              </a:solidFill>
              <a:latin typeface="BIZ UDPゴシック" panose="020B0400000000000000" pitchFamily="50" charset="-128"/>
              <a:ea typeface="BIZ UDPゴシック" panose="020B0400000000000000" pitchFamily="50" charset="-128"/>
            </a:endParaRPr>
          </a:p>
          <a:p>
            <a:pPr lvl="0" algn="ctr">
              <a:defRPr/>
            </a:pPr>
            <a:r>
              <a:rPr lang="en-IN" sz="1400" kern="0" dirty="0">
                <a:solidFill>
                  <a:srgbClr val="000000"/>
                </a:solidFill>
                <a:latin typeface="Calibri" panose="020F0502020204030204"/>
                <a:ea typeface="BIZ UDPゴシック" panose="020B0400000000000000" pitchFamily="50" charset="-128"/>
              </a:rPr>
              <a:t>HCL </a:t>
            </a:r>
            <a:r>
              <a:rPr lang="en-IN" sz="1400" kern="0" dirty="0" err="1">
                <a:solidFill>
                  <a:srgbClr val="000000"/>
                </a:solidFill>
                <a:latin typeface="Calibri" panose="020F0502020204030204"/>
                <a:ea typeface="BIZ UDPゴシック" panose="020B0400000000000000" pitchFamily="50" charset="-128"/>
              </a:rPr>
              <a:t>OneDB</a:t>
            </a:r>
            <a:r>
              <a:rPr lang="en-US" sz="1400" kern="0" dirty="0">
                <a:solidFill>
                  <a:srgbClr val="000000"/>
                </a:solidFill>
                <a:latin typeface="Calibri" panose="020F0502020204030204"/>
                <a:ea typeface="BIZ UDPゴシック" panose="020B0400000000000000" pitchFamily="50" charset="-128"/>
              </a:rPr>
              <a:t> │</a:t>
            </a:r>
            <a:r>
              <a:rPr lang="en-IN" sz="1400" dirty="0">
                <a:ea typeface="BIZ UDPゴシック" panose="020B0400000000000000" pitchFamily="50" charset="-128"/>
              </a:rPr>
              <a:t> </a:t>
            </a:r>
            <a:r>
              <a:rPr lang="en-IN" sz="1400" kern="0" dirty="0">
                <a:solidFill>
                  <a:srgbClr val="000000"/>
                </a:solidFill>
                <a:latin typeface="Calibri" panose="020F0502020204030204"/>
                <a:ea typeface="BIZ UDPゴシック" panose="020B0400000000000000" pitchFamily="50" charset="-128"/>
              </a:rPr>
              <a:t>HCL</a:t>
            </a:r>
            <a:r>
              <a:rPr lang="en-IN" sz="1400" dirty="0">
                <a:ea typeface="BIZ UDPゴシック" panose="020B0400000000000000" pitchFamily="50" charset="-128"/>
              </a:rPr>
              <a:t> </a:t>
            </a:r>
            <a:r>
              <a:rPr lang="en-IN" sz="1400" kern="0" dirty="0">
                <a:solidFill>
                  <a:srgbClr val="000000"/>
                </a:solidFill>
                <a:latin typeface="Calibri" panose="020F0502020204030204"/>
                <a:ea typeface="BIZ UDPゴシック" panose="020B0400000000000000" pitchFamily="50" charset="-128"/>
              </a:rPr>
              <a:t>Link | HCL Clara | HCL HERO</a:t>
            </a:r>
            <a:endParaRPr lang="en-US" sz="1400" kern="0" dirty="0">
              <a:solidFill>
                <a:srgbClr val="000000"/>
              </a:solidFill>
              <a:latin typeface="Calibri" panose="020F0502020204030204"/>
              <a:ea typeface="BIZ UDPゴシック" panose="020B0400000000000000" pitchFamily="50" charset="-128"/>
            </a:endParaRPr>
          </a:p>
        </p:txBody>
      </p:sp>
      <p:pic>
        <p:nvPicPr>
          <p:cNvPr id="44" name="Picture 43">
            <a:extLst>
              <a:ext uri="{FF2B5EF4-FFF2-40B4-BE49-F238E27FC236}">
                <a16:creationId xmlns:a16="http://schemas.microsoft.com/office/drawing/2014/main" id="{52CDC7BC-7289-45A5-A88C-7257828098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35141" y="2387592"/>
            <a:ext cx="674808" cy="543952"/>
          </a:xfrm>
          <a:prstGeom prst="rect">
            <a:avLst/>
          </a:prstGeom>
        </p:spPr>
      </p:pic>
      <p:pic>
        <p:nvPicPr>
          <p:cNvPr id="45" name="Picture 44">
            <a:extLst>
              <a:ext uri="{FF2B5EF4-FFF2-40B4-BE49-F238E27FC236}">
                <a16:creationId xmlns:a16="http://schemas.microsoft.com/office/drawing/2014/main" id="{E82BF019-FDD0-496B-89FC-7D9E07CBD9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17927" y="2455387"/>
            <a:ext cx="542847" cy="428805"/>
          </a:xfrm>
          <a:prstGeom prst="rect">
            <a:avLst/>
          </a:prstGeom>
        </p:spPr>
      </p:pic>
      <p:pic>
        <p:nvPicPr>
          <p:cNvPr id="46" name="Picture 45">
            <a:extLst>
              <a:ext uri="{FF2B5EF4-FFF2-40B4-BE49-F238E27FC236}">
                <a16:creationId xmlns:a16="http://schemas.microsoft.com/office/drawing/2014/main" id="{1C9ADC34-8785-42A8-B312-7858735DF49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355732" y="2457745"/>
            <a:ext cx="367200" cy="367200"/>
          </a:xfrm>
          <a:prstGeom prst="rect">
            <a:avLst/>
          </a:prstGeom>
        </p:spPr>
      </p:pic>
      <p:pic>
        <p:nvPicPr>
          <p:cNvPr id="47" name="Picture 46">
            <a:extLst>
              <a:ext uri="{FF2B5EF4-FFF2-40B4-BE49-F238E27FC236}">
                <a16:creationId xmlns:a16="http://schemas.microsoft.com/office/drawing/2014/main" id="{35945C62-56C9-4D81-97E7-DDBFA8C8D76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6"/>
          <a:stretch/>
        </p:blipFill>
        <p:spPr>
          <a:xfrm>
            <a:off x="1249656" y="2431884"/>
            <a:ext cx="367200" cy="367200"/>
          </a:xfrm>
          <a:prstGeom prst="rect">
            <a:avLst/>
          </a:prstGeom>
        </p:spPr>
      </p:pic>
      <p:pic>
        <p:nvPicPr>
          <p:cNvPr id="48" name="Picture 4" descr="/var/folders/cc/0xt66bn97s59d58snn8bwzsc0000gn/T/com.microsoft.Word/WebArchiveCopyPasteTempFiles/cidimage003.png@01D5F7B1.9B1C1A80">
            <a:extLst>
              <a:ext uri="{FF2B5EF4-FFF2-40B4-BE49-F238E27FC236}">
                <a16:creationId xmlns:a16="http://schemas.microsoft.com/office/drawing/2014/main" id="{29EE3346-C9AC-4EC0-9244-46ECD499653C}"/>
              </a:ext>
            </a:extLst>
          </p:cNvPr>
          <p:cNvPicPr>
            <a:picLocks noChangeAspect="1" noChangeArrowheads="1"/>
          </p:cNvPicPr>
          <p:nvPr/>
        </p:nvPicPr>
        <p:blipFill>
          <a:blip r:embed="rId7" r:link="rId8" cstate="email">
            <a:extLst>
              <a:ext uri="{28A0092B-C50C-407E-A947-70E740481C1C}">
                <a14:useLocalDpi xmlns:a14="http://schemas.microsoft.com/office/drawing/2010/main"/>
              </a:ext>
            </a:extLst>
          </a:blip>
          <a:srcRect/>
          <a:stretch>
            <a:fillRect/>
          </a:stretch>
        </p:blipFill>
        <p:spPr bwMode="auto">
          <a:xfrm>
            <a:off x="4932016" y="2469226"/>
            <a:ext cx="379556" cy="379556"/>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a:extLst>
              <a:ext uri="{FF2B5EF4-FFF2-40B4-BE49-F238E27FC236}">
                <a16:creationId xmlns:a16="http://schemas.microsoft.com/office/drawing/2014/main" id="{6D6E541F-EB73-4659-93BD-47230552B5B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84109" b="-1372"/>
          <a:stretch/>
        </p:blipFill>
        <p:spPr>
          <a:xfrm>
            <a:off x="4048078" y="2474926"/>
            <a:ext cx="380567" cy="368156"/>
          </a:xfrm>
          <a:prstGeom prst="rect">
            <a:avLst/>
          </a:prstGeom>
          <a:solidFill>
            <a:schemeClr val="bg1"/>
          </a:solidFill>
        </p:spPr>
      </p:pic>
      <p:pic>
        <p:nvPicPr>
          <p:cNvPr id="50" name="Picture 49">
            <a:extLst>
              <a:ext uri="{FF2B5EF4-FFF2-40B4-BE49-F238E27FC236}">
                <a16:creationId xmlns:a16="http://schemas.microsoft.com/office/drawing/2014/main" id="{9E2D3D37-D2A2-40F4-BAE5-BDC31E5E1EFD}"/>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7071907" y="2483211"/>
            <a:ext cx="455692" cy="442152"/>
          </a:xfrm>
          <a:prstGeom prst="rect">
            <a:avLst/>
          </a:prstGeom>
        </p:spPr>
      </p:pic>
      <p:pic>
        <p:nvPicPr>
          <p:cNvPr id="51" name="Picture 50" descr="A picture containing drawing&#10;&#10;Description automatically generated">
            <a:extLst>
              <a:ext uri="{FF2B5EF4-FFF2-40B4-BE49-F238E27FC236}">
                <a16:creationId xmlns:a16="http://schemas.microsoft.com/office/drawing/2014/main" id="{78C87A7F-31BC-4040-8243-9A320E70134D}"/>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6615290" y="2517578"/>
            <a:ext cx="499965" cy="373421"/>
          </a:xfrm>
          <a:prstGeom prst="rect">
            <a:avLst/>
          </a:prstGeom>
        </p:spPr>
      </p:pic>
      <p:pic>
        <p:nvPicPr>
          <p:cNvPr id="52" name="Picture 51" descr="A picture containing wheel&#10;&#10;Description automatically generated">
            <a:extLst>
              <a:ext uri="{FF2B5EF4-FFF2-40B4-BE49-F238E27FC236}">
                <a16:creationId xmlns:a16="http://schemas.microsoft.com/office/drawing/2014/main" id="{8F3E823A-DD6D-4DA6-B618-35C5AE53A17D}"/>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6183002" y="2519518"/>
            <a:ext cx="454725" cy="369541"/>
          </a:xfrm>
          <a:prstGeom prst="rect">
            <a:avLst/>
          </a:prstGeom>
        </p:spPr>
      </p:pic>
      <p:pic>
        <p:nvPicPr>
          <p:cNvPr id="53" name="Picture 52" descr="A picture containing bird&#10;&#10;Description automatically generated">
            <a:extLst>
              <a:ext uri="{FF2B5EF4-FFF2-40B4-BE49-F238E27FC236}">
                <a16:creationId xmlns:a16="http://schemas.microsoft.com/office/drawing/2014/main" id="{8D6B408A-CBAC-4E0B-B4CB-455DAE4BD8AD}"/>
              </a:ext>
            </a:extLst>
          </p:cNvPr>
          <p:cNvPicPr/>
          <p:nvPr/>
        </p:nvPicPr>
        <p:blipFill rotWithShape="1">
          <a:blip r:embed="rId13" cstate="email">
            <a:extLst>
              <a:ext uri="{28A0092B-C50C-407E-A947-70E740481C1C}">
                <a14:useLocalDpi xmlns:a14="http://schemas.microsoft.com/office/drawing/2010/main"/>
              </a:ext>
            </a:extLst>
          </a:blip>
          <a:srcRect t="-14470"/>
          <a:stretch/>
        </p:blipFill>
        <p:spPr>
          <a:xfrm>
            <a:off x="7481095" y="2489859"/>
            <a:ext cx="475013" cy="428856"/>
          </a:xfrm>
          <a:prstGeom prst="rect">
            <a:avLst/>
          </a:prstGeom>
        </p:spPr>
      </p:pic>
      <p:pic>
        <p:nvPicPr>
          <p:cNvPr id="54" name="Picture 53" descr="A picture containing drawing&#10;&#10;Description automatically generated">
            <a:extLst>
              <a:ext uri="{FF2B5EF4-FFF2-40B4-BE49-F238E27FC236}">
                <a16:creationId xmlns:a16="http://schemas.microsoft.com/office/drawing/2014/main" id="{B4AF17B1-368C-4839-84B7-79036D6F811F}"/>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b="-14643"/>
          <a:stretch/>
        </p:blipFill>
        <p:spPr>
          <a:xfrm>
            <a:off x="7925785" y="2489803"/>
            <a:ext cx="342950" cy="428971"/>
          </a:xfrm>
          <a:prstGeom prst="rect">
            <a:avLst/>
          </a:prstGeom>
        </p:spPr>
      </p:pic>
      <p:pic>
        <p:nvPicPr>
          <p:cNvPr id="55" name="Picture 54" descr="A picture containing drawing&#10;&#10;Description automatically generated">
            <a:extLst>
              <a:ext uri="{FF2B5EF4-FFF2-40B4-BE49-F238E27FC236}">
                <a16:creationId xmlns:a16="http://schemas.microsoft.com/office/drawing/2014/main" id="{6AEE8BCD-D291-4360-9E5E-9DB59DE2EF2A}"/>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b="-14054"/>
          <a:stretch/>
        </p:blipFill>
        <p:spPr>
          <a:xfrm>
            <a:off x="8266201" y="2517471"/>
            <a:ext cx="355242" cy="373635"/>
          </a:xfrm>
          <a:prstGeom prst="rect">
            <a:avLst/>
          </a:prstGeom>
        </p:spPr>
      </p:pic>
      <p:pic>
        <p:nvPicPr>
          <p:cNvPr id="56" name="Picture 55">
            <a:extLst>
              <a:ext uri="{FF2B5EF4-FFF2-40B4-BE49-F238E27FC236}">
                <a16:creationId xmlns:a16="http://schemas.microsoft.com/office/drawing/2014/main" id="{2B4C9D49-CB6B-4F6D-9BFD-0D8C0962C259}"/>
              </a:ext>
            </a:extLst>
          </p:cNvPr>
          <p:cNvPicPr/>
          <p:nvPr/>
        </p:nvPicPr>
        <p:blipFill rotWithShape="1">
          <a:blip r:embed="rId16" cstate="email">
            <a:extLst>
              <a:ext uri="{28A0092B-C50C-407E-A947-70E740481C1C}">
                <a14:useLocalDpi xmlns:a14="http://schemas.microsoft.com/office/drawing/2010/main"/>
              </a:ext>
            </a:extLst>
          </a:blip>
          <a:srcRect b="-3253"/>
          <a:stretch/>
        </p:blipFill>
        <p:spPr>
          <a:xfrm>
            <a:off x="9722732" y="2481421"/>
            <a:ext cx="490947" cy="428928"/>
          </a:xfrm>
          <a:prstGeom prst="rect">
            <a:avLst/>
          </a:prstGeom>
        </p:spPr>
      </p:pic>
      <p:pic>
        <p:nvPicPr>
          <p:cNvPr id="57" name="Picture 56" descr="/var/folders/cc/0xt66bn97s59d58snn8bwzsc0000gn/T/com.microsoft.Word/Content.MSO/CDCA1CDF.tmp">
            <a:extLst>
              <a:ext uri="{FF2B5EF4-FFF2-40B4-BE49-F238E27FC236}">
                <a16:creationId xmlns:a16="http://schemas.microsoft.com/office/drawing/2014/main" id="{B4F0B54A-7CBB-4DFD-9971-2FA62BB615FC}"/>
              </a:ext>
            </a:extLst>
          </p:cNvPr>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bwMode="auto">
          <a:xfrm>
            <a:off x="10226318" y="2489802"/>
            <a:ext cx="402336" cy="452918"/>
          </a:xfrm>
          <a:prstGeom prst="rect">
            <a:avLst/>
          </a:prstGeom>
          <a:noFill/>
          <a:ln>
            <a:noFill/>
          </a:ln>
        </p:spPr>
      </p:pic>
      <p:pic>
        <p:nvPicPr>
          <p:cNvPr id="59" name="Picture 58">
            <a:extLst>
              <a:ext uri="{FF2B5EF4-FFF2-40B4-BE49-F238E27FC236}">
                <a16:creationId xmlns:a16="http://schemas.microsoft.com/office/drawing/2014/main" id="{42230F89-4D12-4F2B-9834-5DB5FF2AA769}"/>
              </a:ext>
            </a:extLst>
          </p:cNvPr>
          <p:cNvPicPr>
            <a:picLocks noChangeAspect="1"/>
          </p:cNvPicPr>
          <p:nvPr/>
        </p:nvPicPr>
        <p:blipFill rotWithShape="1">
          <a:blip r:embed="rId18"/>
          <a:srcRect l="4986" t="26769" r="69673" b="32244"/>
          <a:stretch/>
        </p:blipFill>
        <p:spPr>
          <a:xfrm>
            <a:off x="3202544" y="5488094"/>
            <a:ext cx="461368" cy="344820"/>
          </a:xfrm>
          <a:prstGeom prst="rect">
            <a:avLst/>
          </a:prstGeom>
        </p:spPr>
      </p:pic>
      <p:pic>
        <p:nvPicPr>
          <p:cNvPr id="60" name="Picture 59" descr="A picture containing drawing, clock&#10;&#10;Description automatically generated">
            <a:extLst>
              <a:ext uri="{FF2B5EF4-FFF2-40B4-BE49-F238E27FC236}">
                <a16:creationId xmlns:a16="http://schemas.microsoft.com/office/drawing/2014/main" id="{CF8016D6-3DBC-411A-B809-27272B632047}"/>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345998" y="2539307"/>
            <a:ext cx="401288" cy="255822"/>
          </a:xfrm>
          <a:prstGeom prst="rect">
            <a:avLst/>
          </a:prstGeom>
        </p:spPr>
      </p:pic>
    </p:spTree>
    <p:extLst>
      <p:ext uri="{BB962C8B-B14F-4D97-AF65-F5344CB8AC3E}">
        <p14:creationId xmlns:p14="http://schemas.microsoft.com/office/powerpoint/2010/main" val="472713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normAutofit/>
          </a:bodyPr>
          <a:lstStyle/>
          <a:p>
            <a:r>
              <a:rPr lang="ja-JP" altLang="en-US" dirty="0"/>
              <a:t>もくじ</a:t>
            </a:r>
            <a:r>
              <a:rPr lang="en-US" altLang="ja-JP" dirty="0"/>
              <a:t>: </a:t>
            </a:r>
            <a:r>
              <a:rPr lang="ja-JP" altLang="en-US" dirty="0"/>
              <a:t>サポートのスケジュール</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lstStyle/>
          <a:p>
            <a:r>
              <a:rPr lang="en-US" altLang="ja-JP" dirty="0">
                <a:solidFill>
                  <a:schemeClr val="bg1">
                    <a:lumMod val="65000"/>
                  </a:schemeClr>
                </a:solidFill>
              </a:rPr>
              <a:t>HCL Software</a:t>
            </a:r>
            <a:r>
              <a:rPr lang="ja-JP" altLang="en-US" dirty="0">
                <a:solidFill>
                  <a:schemeClr val="bg1">
                    <a:lumMod val="65000"/>
                  </a:schemeClr>
                </a:solidFill>
              </a:rPr>
              <a:t>について</a:t>
            </a:r>
            <a:endParaRPr lang="en-US" altLang="ja-JP" dirty="0">
              <a:solidFill>
                <a:schemeClr val="bg1">
                  <a:lumMod val="65000"/>
                </a:schemeClr>
              </a:solidFill>
            </a:endParaRPr>
          </a:p>
          <a:p>
            <a:r>
              <a:rPr lang="ja-JP" altLang="en-US" dirty="0"/>
              <a:t>サポートのスケジュール</a:t>
            </a:r>
            <a:endParaRPr lang="en-US" altLang="ja-JP" dirty="0"/>
          </a:p>
          <a:p>
            <a:r>
              <a:rPr lang="ja-JP" altLang="en-US" dirty="0">
                <a:solidFill>
                  <a:schemeClr val="bg1">
                    <a:lumMod val="65000"/>
                  </a:schemeClr>
                </a:solidFill>
              </a:rPr>
              <a:t>ライセンス</a:t>
            </a:r>
            <a:endParaRPr lang="en-US" altLang="ja-JP" dirty="0">
              <a:solidFill>
                <a:schemeClr val="bg1">
                  <a:lumMod val="65000"/>
                </a:schemeClr>
              </a:solidFill>
            </a:endParaRPr>
          </a:p>
          <a:p>
            <a:r>
              <a:rPr lang="ja-JP" altLang="en-US" dirty="0">
                <a:solidFill>
                  <a:schemeClr val="bg1">
                    <a:lumMod val="65000"/>
                  </a:schemeClr>
                </a:solidFill>
              </a:rPr>
              <a:t>戦略と製品のロードマップ</a:t>
            </a:r>
            <a:endParaRPr lang="en-US" altLang="ja-JP" dirty="0">
              <a:solidFill>
                <a:schemeClr val="bg1">
                  <a:lumMod val="65000"/>
                </a:schemeClr>
              </a:solidFill>
            </a:endParaRPr>
          </a:p>
          <a:p>
            <a:r>
              <a:rPr lang="ja-JP" altLang="en-US" dirty="0">
                <a:solidFill>
                  <a:schemeClr val="bg1">
                    <a:lumMod val="65000"/>
                  </a:schemeClr>
                </a:solidFill>
              </a:rPr>
              <a:t>新バージョンの価値</a:t>
            </a:r>
            <a:endParaRPr lang="en-US" altLang="ja-JP" dirty="0">
              <a:solidFill>
                <a:schemeClr val="bg1">
                  <a:lumMod val="65000"/>
                </a:schemeClr>
              </a:solidFill>
            </a:endParaRPr>
          </a:p>
          <a:p>
            <a:r>
              <a:rPr lang="ja-JP" altLang="en-US" dirty="0">
                <a:solidFill>
                  <a:schemeClr val="bg1">
                    <a:lumMod val="65000"/>
                  </a:schemeClr>
                </a:solidFill>
              </a:rPr>
              <a:t>事例</a:t>
            </a:r>
            <a:endParaRPr lang="en-US" altLang="ja-JP" dirty="0">
              <a:solidFill>
                <a:schemeClr val="bg1">
                  <a:lumMod val="65000"/>
                </a:schemeClr>
              </a:solidFill>
            </a:endParaRPr>
          </a:p>
          <a:p>
            <a:r>
              <a:rPr lang="ja-JP" altLang="en-US" dirty="0">
                <a:solidFill>
                  <a:schemeClr val="bg1">
                    <a:lumMod val="65000"/>
                  </a:schemeClr>
                </a:solidFill>
              </a:rPr>
              <a:t>リソース</a:t>
            </a:r>
            <a:endParaRPr lang="en-US" altLang="ja-JP" dirty="0">
              <a:solidFill>
                <a:schemeClr val="bg1">
                  <a:lumMod val="65000"/>
                </a:schemeClr>
              </a:solidFill>
            </a:endParaRPr>
          </a:p>
          <a:p>
            <a:r>
              <a:rPr lang="en-US" altLang="ja-JP" dirty="0">
                <a:solidFill>
                  <a:schemeClr val="bg1">
                    <a:lumMod val="65000"/>
                  </a:schemeClr>
                </a:solidFill>
              </a:rPr>
              <a:t>FAQ</a:t>
            </a:r>
            <a:endParaRPr lang="ja-JP" altLang="en-US" dirty="0">
              <a:solidFill>
                <a:schemeClr val="bg1">
                  <a:lumMod val="65000"/>
                </a:schemeClr>
              </a:solidFill>
            </a:endParaRPr>
          </a:p>
        </p:txBody>
      </p:sp>
    </p:spTree>
    <p:extLst>
      <p:ext uri="{BB962C8B-B14F-4D97-AF65-F5344CB8AC3E}">
        <p14:creationId xmlns:p14="http://schemas.microsoft.com/office/powerpoint/2010/main" val="910445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スライド用マスター">
  <a:themeElements>
    <a:clrScheme name="ユーザー定義 1">
      <a:dk1>
        <a:srgbClr val="000000"/>
      </a:dk1>
      <a:lt1>
        <a:srgbClr val="FFFFFF"/>
      </a:lt1>
      <a:dk2>
        <a:srgbClr val="4B4B4B"/>
      </a:dk2>
      <a:lt2>
        <a:srgbClr val="424242"/>
      </a:lt2>
      <a:accent1>
        <a:srgbClr val="941100"/>
      </a:accent1>
      <a:accent2>
        <a:srgbClr val="002847"/>
      </a:accent2>
      <a:accent3>
        <a:srgbClr val="0066B3"/>
      </a:accent3>
      <a:accent4>
        <a:srgbClr val="69B3E1"/>
      </a:accent4>
      <a:accent5>
        <a:srgbClr val="FF9300"/>
      </a:accent5>
      <a:accent6>
        <a:srgbClr val="009192"/>
      </a:accent6>
      <a:hlink>
        <a:srgbClr val="0096FF"/>
      </a:hlink>
      <a:folHlink>
        <a:srgbClr val="6BD7ED"/>
      </a:folHlink>
    </a:clrScheme>
    <a:fontScheme name="メイリオ">
      <a:majorFont>
        <a:latin typeface="Arial"/>
        <a:ea typeface="游ゴシック"/>
        <a:cs typeface=""/>
      </a:majorFont>
      <a:minorFont>
        <a:latin typeface="Arial"/>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eca1bd5-475b-4853-9d83-8149a04497e3">
      <UserInfo>
        <DisplayName>HCL Software Family Logos Members</DisplayName>
        <AccountId>8</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702C6C809989584896D5858AEDFFEA75" ma:contentTypeVersion="15" ma:contentTypeDescription="新しいドキュメントを作成します。" ma:contentTypeScope="" ma:versionID="51a37e5df36ec28a513b8ead1720d7d3">
  <xsd:schema xmlns:xsd="http://www.w3.org/2001/XMLSchema" xmlns:xs="http://www.w3.org/2001/XMLSchema" xmlns:p="http://schemas.microsoft.com/office/2006/metadata/properties" xmlns:ns2="e940a77b-d662-4d69-8234-065ef1cdca33" xmlns:ns3="2eca1bd5-475b-4853-9d83-8149a04497e3" targetNamespace="http://schemas.microsoft.com/office/2006/metadata/properties" ma:root="true" ma:fieldsID="3c3b03ab792a2334b079acf218ea9e36" ns2:_="" ns3:_="">
    <xsd:import namespace="e940a77b-d662-4d69-8234-065ef1cdca33"/>
    <xsd:import namespace="2eca1bd5-475b-4853-9d83-8149a04497e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40a77b-d662-4d69-8234-065ef1cdc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eca1bd5-475b-4853-9d83-8149a04497e3"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F16547-30A0-4FAF-AA4E-FD32AF686272}">
  <ds:schemaRefs>
    <ds:schemaRef ds:uri="http://schemas.microsoft.com/office/infopath/2007/PartnerControls"/>
    <ds:schemaRef ds:uri="http://purl.org/dc/elements/1.1/"/>
    <ds:schemaRef ds:uri="http://schemas.microsoft.com/office/2006/metadata/properties"/>
    <ds:schemaRef ds:uri="http://www.w3.org/XML/1998/namespace"/>
    <ds:schemaRef ds:uri="http://schemas.openxmlformats.org/package/2006/metadata/core-properties"/>
    <ds:schemaRef ds:uri="http://schemas.microsoft.com/office/2006/documentManagement/types"/>
    <ds:schemaRef ds:uri="2eca1bd5-475b-4853-9d83-8149a04497e3"/>
    <ds:schemaRef ds:uri="e940a77b-d662-4d69-8234-065ef1cdca33"/>
    <ds:schemaRef ds:uri="http://purl.org/dc/dcmitype/"/>
    <ds:schemaRef ds:uri="http://purl.org/dc/terms/"/>
  </ds:schemaRefs>
</ds:datastoreItem>
</file>

<file path=customXml/itemProps2.xml><?xml version="1.0" encoding="utf-8"?>
<ds:datastoreItem xmlns:ds="http://schemas.openxmlformats.org/officeDocument/2006/customXml" ds:itemID="{B4ADF0A2-514F-4A3E-9B93-9110EAAD9A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40a77b-d662-4d69-8234-065ef1cdca33"/>
    <ds:schemaRef ds:uri="2eca1bd5-475b-4853-9d83-8149a04497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8C96CF5-1738-48AC-A616-221348AD3C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6138</TotalTime>
  <Words>3209</Words>
  <Application>Microsoft Office PowerPoint</Application>
  <PresentationFormat>Widescreen</PresentationFormat>
  <Paragraphs>584</Paragraphs>
  <Slides>58</Slides>
  <Notes>16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58</vt:i4>
      </vt:variant>
    </vt:vector>
  </HeadingPairs>
  <TitlesOfParts>
    <vt:vector size="69" baseType="lpstr">
      <vt:lpstr>.Lucida Grande UI Regular</vt:lpstr>
      <vt:lpstr>BIZ UDPゴシック</vt:lpstr>
      <vt:lpstr>Helvetica Neue</vt:lpstr>
      <vt:lpstr>Zapf Dingbats</vt:lpstr>
      <vt:lpstr>システムフォント（レギュラー）</vt:lpstr>
      <vt:lpstr>Arial</vt:lpstr>
      <vt:lpstr>Calibri</vt:lpstr>
      <vt:lpstr>Gotham Book</vt:lpstr>
      <vt:lpstr>Gotham-Book</vt:lpstr>
      <vt:lpstr>Wingdings</vt:lpstr>
      <vt:lpstr>スライド用マスター</vt:lpstr>
      <vt:lpstr>PowerPoint Presentation</vt:lpstr>
      <vt:lpstr>このウェビナーについて</vt:lpstr>
      <vt:lpstr>利用中のバージョン</vt:lpstr>
      <vt:lpstr>もくじ</vt:lpstr>
      <vt:lpstr>もくじ: HCL Softwareについて</vt:lpstr>
      <vt:lpstr>HCL Technologies について</vt:lpstr>
      <vt:lpstr>HCL Software について</vt:lpstr>
      <vt:lpstr>HCL Software のポートフォリオ</vt:lpstr>
      <vt:lpstr>もくじ: サポートのスケジュール</vt:lpstr>
      <vt:lpstr>Notes/Domino V9.0.x, V10.0.x 営業活動終了、サポート終了のご案内</vt:lpstr>
      <vt:lpstr>もくじ</vt:lpstr>
      <vt:lpstr>管理しやすい新しいライセンス</vt:lpstr>
      <vt:lpstr>もくじ</vt:lpstr>
      <vt:lpstr>これまでの道のり</vt:lpstr>
      <vt:lpstr>HCL Notes/Domino 2022-2024 製品計画</vt:lpstr>
      <vt:lpstr>HCL Notes/Domino の全体図</vt:lpstr>
      <vt:lpstr>HCL Domino のポジショニング</vt:lpstr>
      <vt:lpstr>HCAAとiNotesのロードマップ</vt:lpstr>
      <vt:lpstr>もくじ: 新バージョンの価値</vt:lpstr>
      <vt:lpstr>PowerPoint Presentation</vt:lpstr>
      <vt:lpstr>HCL Nomad Mobile</vt:lpstr>
      <vt:lpstr>HCL Nomad Mobile</vt:lpstr>
      <vt:lpstr>PowerPoint Presentation</vt:lpstr>
      <vt:lpstr>HCL Nomad Web</vt:lpstr>
      <vt:lpstr>Notes/Domino V9.0.x, V10.0.x ご利用中のお客様が Nomad Mobile/Webを利用するには？</vt:lpstr>
      <vt:lpstr>PowerPoint Presentation</vt:lpstr>
      <vt:lpstr>Project Restyleとは</vt:lpstr>
      <vt:lpstr>Project Restyleとは</vt:lpstr>
      <vt:lpstr>アプリケーションカラー</vt:lpstr>
      <vt:lpstr>テーマカラー</vt:lpstr>
      <vt:lpstr>Project Restyleとは</vt:lpstr>
      <vt:lpstr>PowerPoint Presentation</vt:lpstr>
      <vt:lpstr>外部連携</vt:lpstr>
      <vt:lpstr>PowerPoint Presentation</vt:lpstr>
      <vt:lpstr>種々のセキュリティー対策強化</vt:lpstr>
      <vt:lpstr>PowerPoint Presentation</vt:lpstr>
      <vt:lpstr>アプリの互換性と操作性の互換性</vt:lpstr>
      <vt:lpstr>もくじ: 事例</vt:lpstr>
      <vt:lpstr>Nomad 事例 ユニデンホールディングス株式会社様 パナソニックネットソリューションズ株式会社様 導入</vt:lpstr>
      <vt:lpstr>PowerPoint Presentation</vt:lpstr>
      <vt:lpstr>事例</vt:lpstr>
      <vt:lpstr>PowerPoint Presentation</vt:lpstr>
      <vt:lpstr>無償体験: HCL Digital Solutions Sandbox</vt:lpstr>
      <vt:lpstr>Notes/Domino V12 と Nomad をご検討のお客様へ Web ページ『Notes/Domino V12 バーチャル・セミナー』</vt:lpstr>
      <vt:lpstr>他のウェビナー (リプレイ)</vt:lpstr>
      <vt:lpstr>HCL Software メールマガジン</vt:lpstr>
      <vt:lpstr>ブログ &amp; SNS</vt:lpstr>
      <vt:lpstr>もくじ: FAQ</vt:lpstr>
      <vt:lpstr>FAQ</vt:lpstr>
      <vt:lpstr>FAQ</vt:lpstr>
      <vt:lpstr>FAQ</vt:lpstr>
      <vt:lpstr>FAQ</vt:lpstr>
      <vt:lpstr>FAQ</vt:lpstr>
      <vt:lpstr>FAQ</vt:lpstr>
      <vt:lpstr>PowerPoint Presentation</vt:lpstr>
      <vt:lpstr>HCL Notes/Domino の全体図</vt:lpstr>
      <vt:lpstr>HCL Notes/Domino V12 バージョンアップセミナー 技術編</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HCL Notes/Domino V12 バージョンアップセミナー</dc:title>
  <dc:subject/>
  <dc:creator>株式会社エイチシーエル・ジャパン</dc:creator>
  <cp:keywords/>
  <dc:description/>
  <cp:lastModifiedBy>Kunio Matsuo</cp:lastModifiedBy>
  <cp:revision>208</cp:revision>
  <dcterms:created xsi:type="dcterms:W3CDTF">2019-04-21T14:38:15Z</dcterms:created>
  <dcterms:modified xsi:type="dcterms:W3CDTF">2022-10-06T01:40:40Z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
    <vt:lpwstr>false</vt:lpwstr>
  </property>
  <property fmtid="{D5CDD505-2E9C-101B-9397-08002B2CF9AE}" pid="3" name="ContentTypeId">
    <vt:lpwstr>0x010100702C6C809989584896D5858AEDFFEA75</vt:lpwstr>
  </property>
  <property fmtid="{D5CDD505-2E9C-101B-9397-08002B2CF9AE}" pid="4" name="HCLClassification">
    <vt:lpwstr>HCL_Cla5s_C0nf1dent1al</vt:lpwstr>
  </property>
  <property fmtid="{D5CDD505-2E9C-101B-9397-08002B2CF9AE}" pid="5" name="TitusGUID">
    <vt:lpwstr>d9ba6bca-a08d-473b-bfbe-857e4f4862f8</vt:lpwstr>
  </property>
</Properties>
</file>