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836" r:id="rId4"/>
  </p:sldMasterIdLst>
  <p:notesMasterIdLst>
    <p:notesMasterId r:id="rId52"/>
  </p:notesMasterIdLst>
  <p:sldIdLst>
    <p:sldId id="451" r:id="rId5"/>
    <p:sldId id="2147374790" r:id="rId6"/>
    <p:sldId id="2147374845" r:id="rId7"/>
    <p:sldId id="2147374792" r:id="rId8"/>
    <p:sldId id="2142533117" r:id="rId9"/>
    <p:sldId id="2147374786" r:id="rId10"/>
    <p:sldId id="2142532656" r:id="rId11"/>
    <p:sldId id="457" r:id="rId12"/>
    <p:sldId id="1473" r:id="rId13"/>
    <p:sldId id="263" r:id="rId14"/>
    <p:sldId id="2147374850" r:id="rId15"/>
    <p:sldId id="2147374846" r:id="rId16"/>
    <p:sldId id="2147374848" r:id="rId17"/>
    <p:sldId id="2147374847" r:id="rId18"/>
    <p:sldId id="2147374864" r:id="rId19"/>
    <p:sldId id="2147374849" r:id="rId20"/>
    <p:sldId id="2147374836" r:id="rId21"/>
    <p:sldId id="2147374853" r:id="rId22"/>
    <p:sldId id="2147374851" r:id="rId23"/>
    <p:sldId id="2147374852" r:id="rId24"/>
    <p:sldId id="503" r:id="rId25"/>
    <p:sldId id="2147374865" r:id="rId26"/>
    <p:sldId id="493" r:id="rId27"/>
    <p:sldId id="2142532650" r:id="rId28"/>
    <p:sldId id="2147374831" r:id="rId29"/>
    <p:sldId id="2147374855" r:id="rId30"/>
    <p:sldId id="5855" r:id="rId31"/>
    <p:sldId id="5856" r:id="rId32"/>
    <p:sldId id="502" r:id="rId33"/>
    <p:sldId id="501" r:id="rId34"/>
    <p:sldId id="390" r:id="rId35"/>
    <p:sldId id="5857" r:id="rId36"/>
    <p:sldId id="499" r:id="rId37"/>
    <p:sldId id="10191" r:id="rId38"/>
    <p:sldId id="2142532649" r:id="rId39"/>
    <p:sldId id="2147374854" r:id="rId40"/>
    <p:sldId id="2147374857" r:id="rId41"/>
    <p:sldId id="2147374858" r:id="rId42"/>
    <p:sldId id="488" r:id="rId43"/>
    <p:sldId id="2147374811" r:id="rId44"/>
    <p:sldId id="2147374813" r:id="rId45"/>
    <p:sldId id="2147374856" r:id="rId46"/>
    <p:sldId id="2147374861" r:id="rId47"/>
    <p:sldId id="2147374862" r:id="rId48"/>
    <p:sldId id="2147374863" r:id="rId49"/>
    <p:sldId id="10188" r:id="rId50"/>
    <p:sldId id="461"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8203"/>
    <a:srgbClr val="FCB813"/>
    <a:srgbClr val="EC1846"/>
    <a:srgbClr val="F58213"/>
    <a:srgbClr val="BED630"/>
    <a:srgbClr val="00AFBC"/>
    <a:srgbClr val="652D90"/>
    <a:srgbClr val="0066B3"/>
    <a:srgbClr val="0B3C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82"/>
    <p:restoredTop sz="90235" autoAdjust="0"/>
  </p:normalViewPr>
  <p:slideViewPr>
    <p:cSldViewPr snapToGrid="0">
      <p:cViewPr varScale="1">
        <p:scale>
          <a:sx n="94" d="100"/>
          <a:sy n="94" d="100"/>
        </p:scale>
        <p:origin x="1596" y="7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B1A521-3262-7B4D-8409-CA0CD634D9E9}" type="doc">
      <dgm:prSet loTypeId="urn:microsoft.com/office/officeart/2005/8/layout/hProcess11" loCatId="process" qsTypeId="urn:microsoft.com/office/officeart/2005/8/quickstyle/simple1" qsCatId="simple" csTypeId="urn:microsoft.com/office/officeart/2005/8/colors/accent3_2" csCatId="accent3" phldr="1"/>
      <dgm:spPr/>
      <dgm:t>
        <a:bodyPr/>
        <a:lstStyle/>
        <a:p>
          <a:endParaRPr lang="de-DE"/>
        </a:p>
      </dgm:t>
    </dgm:pt>
    <dgm:pt modelId="{9EE075CC-B318-394A-A25B-3A5A7EB1DD2E}">
      <dgm:prSet custT="1"/>
      <dgm:spPr/>
      <dgm:t>
        <a:bodyPr/>
        <a:lstStyle/>
        <a:p>
          <a:pPr>
            <a:buNone/>
          </a:pPr>
          <a:r>
            <a:rPr lang="en-US" sz="1100" dirty="0"/>
            <a:t>Domino 12.0.0</a:t>
          </a:r>
          <a:endParaRPr lang="de-DE" sz="1100" dirty="0"/>
        </a:p>
      </dgm:t>
    </dgm:pt>
    <dgm:pt modelId="{AFB33CD1-77E8-A44D-9A72-03A23E846A1B}" type="parTrans" cxnId="{E44C379A-0824-3341-B812-13A2669790A4}">
      <dgm:prSet/>
      <dgm:spPr/>
      <dgm:t>
        <a:bodyPr/>
        <a:lstStyle/>
        <a:p>
          <a:endParaRPr lang="de-DE" sz="2400"/>
        </a:p>
      </dgm:t>
    </dgm:pt>
    <dgm:pt modelId="{41F2B972-AF80-3C4F-B7D8-FD8FFD2E2E91}" type="sibTrans" cxnId="{E44C379A-0824-3341-B812-13A2669790A4}">
      <dgm:prSet/>
      <dgm:spPr/>
      <dgm:t>
        <a:bodyPr/>
        <a:lstStyle/>
        <a:p>
          <a:endParaRPr lang="de-DE" sz="2400"/>
        </a:p>
      </dgm:t>
    </dgm:pt>
    <dgm:pt modelId="{3367EDCF-7F88-694E-906D-819B2F02B278}">
      <dgm:prSet custT="1"/>
      <dgm:spPr/>
      <dgm:t>
        <a:bodyPr/>
        <a:lstStyle/>
        <a:p>
          <a:pPr>
            <a:buNone/>
          </a:pPr>
          <a:r>
            <a:rPr lang="en-US" sz="1100" dirty="0"/>
            <a:t>Domino 12.0.1</a:t>
          </a:r>
          <a:endParaRPr lang="de-DE" sz="1100" dirty="0"/>
        </a:p>
      </dgm:t>
    </dgm:pt>
    <dgm:pt modelId="{39592C8F-9FBA-ED46-8C19-D347DD44941F}" type="parTrans" cxnId="{88BCDBCC-DC5F-AD41-9E73-5FE13FD94FE8}">
      <dgm:prSet/>
      <dgm:spPr/>
      <dgm:t>
        <a:bodyPr/>
        <a:lstStyle/>
        <a:p>
          <a:endParaRPr lang="de-DE" sz="2400"/>
        </a:p>
      </dgm:t>
    </dgm:pt>
    <dgm:pt modelId="{8D66261D-B48C-CA46-A18C-E9001385CFF1}" type="sibTrans" cxnId="{88BCDBCC-DC5F-AD41-9E73-5FE13FD94FE8}">
      <dgm:prSet/>
      <dgm:spPr/>
      <dgm:t>
        <a:bodyPr/>
        <a:lstStyle/>
        <a:p>
          <a:endParaRPr lang="de-DE" sz="2400"/>
        </a:p>
      </dgm:t>
    </dgm:pt>
    <dgm:pt modelId="{A2FC2A37-ADD8-0B4F-88C7-3F5B43CB140D}">
      <dgm:prSet custT="1"/>
      <dgm:spPr/>
      <dgm:t>
        <a:bodyPr/>
        <a:lstStyle/>
        <a:p>
          <a:pPr>
            <a:buNone/>
          </a:pPr>
          <a:r>
            <a:rPr lang="en-US" sz="1100" dirty="0"/>
            <a:t>Domino 12.0.2</a:t>
          </a:r>
          <a:endParaRPr lang="de-DE" sz="1100" dirty="0"/>
        </a:p>
      </dgm:t>
    </dgm:pt>
    <dgm:pt modelId="{1037DE0F-9C4B-914E-B0F1-088AC22ABE7A}" type="parTrans" cxnId="{D0D574EF-9D8C-C940-917A-5917D9EC7E3F}">
      <dgm:prSet/>
      <dgm:spPr/>
      <dgm:t>
        <a:bodyPr/>
        <a:lstStyle/>
        <a:p>
          <a:endParaRPr lang="de-DE" sz="2400"/>
        </a:p>
      </dgm:t>
    </dgm:pt>
    <dgm:pt modelId="{250FF26B-4451-2E44-843B-E7EA375C5B52}" type="sibTrans" cxnId="{D0D574EF-9D8C-C940-917A-5917D9EC7E3F}">
      <dgm:prSet/>
      <dgm:spPr/>
      <dgm:t>
        <a:bodyPr/>
        <a:lstStyle/>
        <a:p>
          <a:endParaRPr lang="de-DE" sz="2400"/>
        </a:p>
      </dgm:t>
    </dgm:pt>
    <dgm:pt modelId="{01144995-E034-1349-A413-FF3B2DA8F882}">
      <dgm:prSet custT="1"/>
      <dgm:spPr/>
      <dgm:t>
        <a:bodyPr/>
        <a:lstStyle/>
        <a:p>
          <a:pPr>
            <a:buNone/>
          </a:pPr>
          <a:r>
            <a:rPr lang="en-US" sz="1100" dirty="0"/>
            <a:t>Domino </a:t>
          </a:r>
          <a:r>
            <a:rPr lang="de-DE" sz="1100" dirty="0"/>
            <a:t>12.0.3</a:t>
          </a:r>
        </a:p>
      </dgm:t>
    </dgm:pt>
    <dgm:pt modelId="{74B5148A-F863-5F4C-8C15-203531FBD4F4}" type="parTrans" cxnId="{F6D3F177-BE24-4940-8EE5-13110FF3DEFA}">
      <dgm:prSet/>
      <dgm:spPr/>
      <dgm:t>
        <a:bodyPr/>
        <a:lstStyle/>
        <a:p>
          <a:endParaRPr lang="de-DE" sz="2400"/>
        </a:p>
      </dgm:t>
    </dgm:pt>
    <dgm:pt modelId="{49116517-A7A5-154E-889B-2C16E17438D0}" type="sibTrans" cxnId="{F6D3F177-BE24-4940-8EE5-13110FF3DEFA}">
      <dgm:prSet/>
      <dgm:spPr/>
      <dgm:t>
        <a:bodyPr/>
        <a:lstStyle/>
        <a:p>
          <a:endParaRPr lang="de-DE" sz="2400"/>
        </a:p>
      </dgm:t>
    </dgm:pt>
    <dgm:pt modelId="{F7AFDADB-A35C-F149-AAF7-9F84E97CACE0}">
      <dgm:prSet custT="1"/>
      <dgm:spPr/>
      <dgm:t>
        <a:bodyPr/>
        <a:lstStyle/>
        <a:p>
          <a:pPr>
            <a:buNone/>
          </a:pPr>
          <a:r>
            <a:rPr lang="de-DE" sz="1000" dirty="0"/>
            <a:t>June 2021</a:t>
          </a:r>
        </a:p>
      </dgm:t>
    </dgm:pt>
    <dgm:pt modelId="{1A4F10F4-B432-8245-A7A0-8D63ADD003ED}" type="parTrans" cxnId="{EA9D5876-8D20-5042-BB50-78E87BB83D83}">
      <dgm:prSet/>
      <dgm:spPr/>
      <dgm:t>
        <a:bodyPr/>
        <a:lstStyle/>
        <a:p>
          <a:endParaRPr lang="de-DE" sz="2400"/>
        </a:p>
      </dgm:t>
    </dgm:pt>
    <dgm:pt modelId="{E9C7123C-AEBD-A642-B912-233297A010CA}" type="sibTrans" cxnId="{EA9D5876-8D20-5042-BB50-78E87BB83D83}">
      <dgm:prSet/>
      <dgm:spPr/>
      <dgm:t>
        <a:bodyPr/>
        <a:lstStyle/>
        <a:p>
          <a:endParaRPr lang="de-DE" sz="2400"/>
        </a:p>
      </dgm:t>
    </dgm:pt>
    <dgm:pt modelId="{F64A2A38-8218-2744-A601-C2A7CEF9983B}">
      <dgm:prSet custT="1"/>
      <dgm:spPr/>
      <dgm:t>
        <a:bodyPr/>
        <a:lstStyle/>
        <a:p>
          <a:pPr>
            <a:buNone/>
          </a:pPr>
          <a:r>
            <a:rPr lang="de-DE" sz="1000" dirty="0" err="1"/>
            <a:t>Dec</a:t>
          </a:r>
          <a:r>
            <a:rPr lang="de-DE" sz="1000" dirty="0"/>
            <a:t>. 2021</a:t>
          </a:r>
        </a:p>
      </dgm:t>
    </dgm:pt>
    <dgm:pt modelId="{B5353BFD-8937-6141-9582-C99FB04BBF78}" type="parTrans" cxnId="{AB3EAC04-D88F-9F49-9E54-EFC8D82DDF01}">
      <dgm:prSet/>
      <dgm:spPr/>
      <dgm:t>
        <a:bodyPr/>
        <a:lstStyle/>
        <a:p>
          <a:endParaRPr lang="de-DE" sz="2400"/>
        </a:p>
      </dgm:t>
    </dgm:pt>
    <dgm:pt modelId="{D0208352-B1C4-824C-97FD-E62F9D24278F}" type="sibTrans" cxnId="{AB3EAC04-D88F-9F49-9E54-EFC8D82DDF01}">
      <dgm:prSet/>
      <dgm:spPr/>
      <dgm:t>
        <a:bodyPr/>
        <a:lstStyle/>
        <a:p>
          <a:endParaRPr lang="de-DE" sz="2400"/>
        </a:p>
      </dgm:t>
    </dgm:pt>
    <dgm:pt modelId="{CB289ECB-6541-844E-A8D3-EF7FFB110F4A}">
      <dgm:prSet custT="1"/>
      <dgm:spPr/>
      <dgm:t>
        <a:bodyPr/>
        <a:lstStyle/>
        <a:p>
          <a:pPr>
            <a:buNone/>
          </a:pPr>
          <a:r>
            <a:rPr lang="de-DE" sz="1000" dirty="0"/>
            <a:t>Nov/Dec 2022</a:t>
          </a:r>
        </a:p>
      </dgm:t>
    </dgm:pt>
    <dgm:pt modelId="{82CE5095-1BFC-284A-9509-E13C2D6BCB75}" type="parTrans" cxnId="{23F4A2F2-1BC9-8A45-BE6D-86CDCF5E7FB8}">
      <dgm:prSet/>
      <dgm:spPr/>
      <dgm:t>
        <a:bodyPr/>
        <a:lstStyle/>
        <a:p>
          <a:endParaRPr lang="de-DE" sz="2400"/>
        </a:p>
      </dgm:t>
    </dgm:pt>
    <dgm:pt modelId="{127A3629-AA22-5D45-BABA-2E98AE3C0DFB}" type="sibTrans" cxnId="{23F4A2F2-1BC9-8A45-BE6D-86CDCF5E7FB8}">
      <dgm:prSet/>
      <dgm:spPr/>
      <dgm:t>
        <a:bodyPr/>
        <a:lstStyle/>
        <a:p>
          <a:endParaRPr lang="de-DE" sz="2400"/>
        </a:p>
      </dgm:t>
    </dgm:pt>
    <dgm:pt modelId="{5893FEB8-7F0E-1A43-AE19-7807FA8AB327}">
      <dgm:prSet custT="1"/>
      <dgm:spPr/>
      <dgm:t>
        <a:bodyPr/>
        <a:lstStyle/>
        <a:p>
          <a:pPr>
            <a:buNone/>
          </a:pPr>
          <a:r>
            <a:rPr lang="de-DE" sz="1000" dirty="0"/>
            <a:t>OND 2023</a:t>
          </a:r>
        </a:p>
      </dgm:t>
    </dgm:pt>
    <dgm:pt modelId="{FCA77627-3048-5B4B-9861-D78F81007FAF}" type="sibTrans" cxnId="{94A13D23-87BA-AE45-BBD8-4446241AE681}">
      <dgm:prSet/>
      <dgm:spPr/>
      <dgm:t>
        <a:bodyPr/>
        <a:lstStyle/>
        <a:p>
          <a:endParaRPr lang="de-DE" sz="2400"/>
        </a:p>
      </dgm:t>
    </dgm:pt>
    <dgm:pt modelId="{3DE6A837-A137-9A4D-A611-AB88432C4C1D}" type="parTrans" cxnId="{94A13D23-87BA-AE45-BBD8-4446241AE681}">
      <dgm:prSet/>
      <dgm:spPr/>
      <dgm:t>
        <a:bodyPr/>
        <a:lstStyle/>
        <a:p>
          <a:endParaRPr lang="de-DE" sz="2400"/>
        </a:p>
      </dgm:t>
    </dgm:pt>
    <dgm:pt modelId="{6DE4991B-B87E-E149-A305-43426F1114D1}" type="pres">
      <dgm:prSet presAssocID="{C6B1A521-3262-7B4D-8409-CA0CD634D9E9}" presName="Name0" presStyleCnt="0">
        <dgm:presLayoutVars>
          <dgm:dir/>
          <dgm:resizeHandles val="exact"/>
        </dgm:presLayoutVars>
      </dgm:prSet>
      <dgm:spPr/>
    </dgm:pt>
    <dgm:pt modelId="{FF9F251B-642B-9F43-AD37-6CFC73D76586}" type="pres">
      <dgm:prSet presAssocID="{C6B1A521-3262-7B4D-8409-CA0CD634D9E9}" presName="arrow" presStyleLbl="bgShp" presStyleIdx="0" presStyleCnt="1"/>
      <dgm:spPr/>
    </dgm:pt>
    <dgm:pt modelId="{F9932080-1465-714E-9028-33F21F735CFB}" type="pres">
      <dgm:prSet presAssocID="{C6B1A521-3262-7B4D-8409-CA0CD634D9E9}" presName="points" presStyleCnt="0"/>
      <dgm:spPr/>
    </dgm:pt>
    <dgm:pt modelId="{83AF573C-DF79-1948-B3B9-9D6231981AB7}" type="pres">
      <dgm:prSet presAssocID="{9EE075CC-B318-394A-A25B-3A5A7EB1DD2E}" presName="compositeA" presStyleCnt="0"/>
      <dgm:spPr/>
    </dgm:pt>
    <dgm:pt modelId="{273154F0-7ED2-B54A-BE95-38B6CB1F110D}" type="pres">
      <dgm:prSet presAssocID="{9EE075CC-B318-394A-A25B-3A5A7EB1DD2E}" presName="textA" presStyleLbl="revTx" presStyleIdx="0" presStyleCnt="4">
        <dgm:presLayoutVars>
          <dgm:bulletEnabled val="1"/>
        </dgm:presLayoutVars>
      </dgm:prSet>
      <dgm:spPr/>
    </dgm:pt>
    <dgm:pt modelId="{DC9E3459-1F0C-BB48-8F42-2478E9013E9C}" type="pres">
      <dgm:prSet presAssocID="{9EE075CC-B318-394A-A25B-3A5A7EB1DD2E}" presName="circleA" presStyleLbl="node1" presStyleIdx="0" presStyleCnt="4"/>
      <dgm:spPr/>
    </dgm:pt>
    <dgm:pt modelId="{EF728EF3-E504-3747-9B65-4415A0646D4A}" type="pres">
      <dgm:prSet presAssocID="{9EE075CC-B318-394A-A25B-3A5A7EB1DD2E}" presName="spaceA" presStyleCnt="0"/>
      <dgm:spPr/>
    </dgm:pt>
    <dgm:pt modelId="{0AEB9970-49D8-B544-8A0B-49213D4335DD}" type="pres">
      <dgm:prSet presAssocID="{41F2B972-AF80-3C4F-B7D8-FD8FFD2E2E91}" presName="space" presStyleCnt="0"/>
      <dgm:spPr/>
    </dgm:pt>
    <dgm:pt modelId="{E37D8EF8-A089-9347-86AF-AB23B0365B42}" type="pres">
      <dgm:prSet presAssocID="{3367EDCF-7F88-694E-906D-819B2F02B278}" presName="compositeB" presStyleCnt="0"/>
      <dgm:spPr/>
    </dgm:pt>
    <dgm:pt modelId="{7998CB84-96D4-734A-99CA-E829331DA845}" type="pres">
      <dgm:prSet presAssocID="{3367EDCF-7F88-694E-906D-819B2F02B278}" presName="textB" presStyleLbl="revTx" presStyleIdx="1" presStyleCnt="4" custLinFactNeighborX="-52284">
        <dgm:presLayoutVars>
          <dgm:bulletEnabled val="1"/>
        </dgm:presLayoutVars>
      </dgm:prSet>
      <dgm:spPr/>
    </dgm:pt>
    <dgm:pt modelId="{B1204E74-5287-D442-92AC-D84F4057F473}" type="pres">
      <dgm:prSet presAssocID="{3367EDCF-7F88-694E-906D-819B2F02B278}" presName="circleB" presStyleLbl="node1" presStyleIdx="1" presStyleCnt="4" custLinFactX="-542857" custLinFactNeighborX="-600000"/>
      <dgm:spPr/>
    </dgm:pt>
    <dgm:pt modelId="{E1198357-77A7-FA44-BADE-0C08B5DBF90C}" type="pres">
      <dgm:prSet presAssocID="{3367EDCF-7F88-694E-906D-819B2F02B278}" presName="spaceB" presStyleCnt="0"/>
      <dgm:spPr/>
    </dgm:pt>
    <dgm:pt modelId="{61F72B74-C6A1-A240-B675-AEF06392931F}" type="pres">
      <dgm:prSet presAssocID="{8D66261D-B48C-CA46-A18C-E9001385CFF1}" presName="space" presStyleCnt="0"/>
      <dgm:spPr/>
    </dgm:pt>
    <dgm:pt modelId="{E4A7677F-B85F-7148-BC81-AD6F580B5092}" type="pres">
      <dgm:prSet presAssocID="{A2FC2A37-ADD8-0B4F-88C7-3F5B43CB140D}" presName="compositeA" presStyleCnt="0"/>
      <dgm:spPr/>
    </dgm:pt>
    <dgm:pt modelId="{D9354E3C-1CEF-8640-8B83-95A60A8BC7AA}" type="pres">
      <dgm:prSet presAssocID="{A2FC2A37-ADD8-0B4F-88C7-3F5B43CB140D}" presName="textA" presStyleLbl="revTx" presStyleIdx="2" presStyleCnt="4">
        <dgm:presLayoutVars>
          <dgm:bulletEnabled val="1"/>
        </dgm:presLayoutVars>
      </dgm:prSet>
      <dgm:spPr/>
    </dgm:pt>
    <dgm:pt modelId="{A95E54DB-968D-AA4F-9C0F-FAC49F0D9B0E}" type="pres">
      <dgm:prSet presAssocID="{A2FC2A37-ADD8-0B4F-88C7-3F5B43CB140D}" presName="circleA" presStyleLbl="node1" presStyleIdx="2" presStyleCnt="4"/>
      <dgm:spPr/>
    </dgm:pt>
    <dgm:pt modelId="{C5207881-5B85-974B-9916-5344D62112A1}" type="pres">
      <dgm:prSet presAssocID="{A2FC2A37-ADD8-0B4F-88C7-3F5B43CB140D}" presName="spaceA" presStyleCnt="0"/>
      <dgm:spPr/>
    </dgm:pt>
    <dgm:pt modelId="{C01BF2BC-4D93-F840-B9A4-D0C8F172EA4E}" type="pres">
      <dgm:prSet presAssocID="{250FF26B-4451-2E44-843B-E7EA375C5B52}" presName="space" presStyleCnt="0"/>
      <dgm:spPr/>
    </dgm:pt>
    <dgm:pt modelId="{DF6BF499-AEF6-CC40-8F25-983A4176BC00}" type="pres">
      <dgm:prSet presAssocID="{01144995-E034-1349-A413-FF3B2DA8F882}" presName="compositeB" presStyleCnt="0"/>
      <dgm:spPr/>
    </dgm:pt>
    <dgm:pt modelId="{01EDE181-373E-4B45-A21E-8CAA6DB26B0B}" type="pres">
      <dgm:prSet presAssocID="{01144995-E034-1349-A413-FF3B2DA8F882}" presName="textB" presStyleLbl="revTx" presStyleIdx="3" presStyleCnt="4" custLinFactNeighborX="45667">
        <dgm:presLayoutVars>
          <dgm:bulletEnabled val="1"/>
        </dgm:presLayoutVars>
      </dgm:prSet>
      <dgm:spPr/>
    </dgm:pt>
    <dgm:pt modelId="{51044406-9976-604E-A826-7BD1A64E09F2}" type="pres">
      <dgm:prSet presAssocID="{01144995-E034-1349-A413-FF3B2DA8F882}" presName="circleB" presStyleLbl="node1" presStyleIdx="3" presStyleCnt="4" custLinFactX="498218" custLinFactNeighborX="500000"/>
      <dgm:spPr/>
    </dgm:pt>
    <dgm:pt modelId="{68225382-584E-FE4F-A3B7-6908A5132EE8}" type="pres">
      <dgm:prSet presAssocID="{01144995-E034-1349-A413-FF3B2DA8F882}" presName="spaceB" presStyleCnt="0"/>
      <dgm:spPr/>
    </dgm:pt>
  </dgm:ptLst>
  <dgm:cxnLst>
    <dgm:cxn modelId="{420D2D01-784E-5B4C-9E47-65C9453DB88D}" type="presOf" srcId="{F7AFDADB-A35C-F149-AAF7-9F84E97CACE0}" destId="{273154F0-7ED2-B54A-BE95-38B6CB1F110D}" srcOrd="0" destOrd="1" presId="urn:microsoft.com/office/officeart/2005/8/layout/hProcess11"/>
    <dgm:cxn modelId="{C100A602-F11C-1F4C-AC04-033B38CED7D6}" type="presOf" srcId="{F64A2A38-8218-2744-A601-C2A7CEF9983B}" destId="{7998CB84-96D4-734A-99CA-E829331DA845}" srcOrd="0" destOrd="1" presId="urn:microsoft.com/office/officeart/2005/8/layout/hProcess11"/>
    <dgm:cxn modelId="{AB3EAC04-D88F-9F49-9E54-EFC8D82DDF01}" srcId="{3367EDCF-7F88-694E-906D-819B2F02B278}" destId="{F64A2A38-8218-2744-A601-C2A7CEF9983B}" srcOrd="0" destOrd="0" parTransId="{B5353BFD-8937-6141-9582-C99FB04BBF78}" sibTransId="{D0208352-B1C4-824C-97FD-E62F9D24278F}"/>
    <dgm:cxn modelId="{953F3019-B19A-F848-8954-99E03FAA65BB}" type="presOf" srcId="{9EE075CC-B318-394A-A25B-3A5A7EB1DD2E}" destId="{273154F0-7ED2-B54A-BE95-38B6CB1F110D}" srcOrd="0" destOrd="0" presId="urn:microsoft.com/office/officeart/2005/8/layout/hProcess11"/>
    <dgm:cxn modelId="{324DEB1D-8B2E-094F-853E-D1CAA9F84A8F}" type="presOf" srcId="{3367EDCF-7F88-694E-906D-819B2F02B278}" destId="{7998CB84-96D4-734A-99CA-E829331DA845}" srcOrd="0" destOrd="0" presId="urn:microsoft.com/office/officeart/2005/8/layout/hProcess11"/>
    <dgm:cxn modelId="{94A13D23-87BA-AE45-BBD8-4446241AE681}" srcId="{01144995-E034-1349-A413-FF3B2DA8F882}" destId="{5893FEB8-7F0E-1A43-AE19-7807FA8AB327}" srcOrd="0" destOrd="0" parTransId="{3DE6A837-A137-9A4D-A611-AB88432C4C1D}" sibTransId="{FCA77627-3048-5B4B-9861-D78F81007FAF}"/>
    <dgm:cxn modelId="{2B3F9744-9B2C-2F4A-8860-2EF9F8FFD137}" type="presOf" srcId="{5893FEB8-7F0E-1A43-AE19-7807FA8AB327}" destId="{01EDE181-373E-4B45-A21E-8CAA6DB26B0B}" srcOrd="0" destOrd="1" presId="urn:microsoft.com/office/officeart/2005/8/layout/hProcess11"/>
    <dgm:cxn modelId="{082D6D49-4273-A14A-94FE-5FDFB30BC6D0}" type="presOf" srcId="{CB289ECB-6541-844E-A8D3-EF7FFB110F4A}" destId="{D9354E3C-1CEF-8640-8B83-95A60A8BC7AA}" srcOrd="0" destOrd="1" presId="urn:microsoft.com/office/officeart/2005/8/layout/hProcess11"/>
    <dgm:cxn modelId="{E15F1550-07CA-B741-B183-41A1B5177EB6}" type="presOf" srcId="{01144995-E034-1349-A413-FF3B2DA8F882}" destId="{01EDE181-373E-4B45-A21E-8CAA6DB26B0B}" srcOrd="0" destOrd="0" presId="urn:microsoft.com/office/officeart/2005/8/layout/hProcess11"/>
    <dgm:cxn modelId="{EA9D5876-8D20-5042-BB50-78E87BB83D83}" srcId="{9EE075CC-B318-394A-A25B-3A5A7EB1DD2E}" destId="{F7AFDADB-A35C-F149-AAF7-9F84E97CACE0}" srcOrd="0" destOrd="0" parTransId="{1A4F10F4-B432-8245-A7A0-8D63ADD003ED}" sibTransId="{E9C7123C-AEBD-A642-B912-233297A010CA}"/>
    <dgm:cxn modelId="{F6D3F177-BE24-4940-8EE5-13110FF3DEFA}" srcId="{C6B1A521-3262-7B4D-8409-CA0CD634D9E9}" destId="{01144995-E034-1349-A413-FF3B2DA8F882}" srcOrd="3" destOrd="0" parTransId="{74B5148A-F863-5F4C-8C15-203531FBD4F4}" sibTransId="{49116517-A7A5-154E-889B-2C16E17438D0}"/>
    <dgm:cxn modelId="{66F30E99-EF82-4343-A6D7-8456EB032FC2}" type="presOf" srcId="{A2FC2A37-ADD8-0B4F-88C7-3F5B43CB140D}" destId="{D9354E3C-1CEF-8640-8B83-95A60A8BC7AA}" srcOrd="0" destOrd="0" presId="urn:microsoft.com/office/officeart/2005/8/layout/hProcess11"/>
    <dgm:cxn modelId="{E44C379A-0824-3341-B812-13A2669790A4}" srcId="{C6B1A521-3262-7B4D-8409-CA0CD634D9E9}" destId="{9EE075CC-B318-394A-A25B-3A5A7EB1DD2E}" srcOrd="0" destOrd="0" parTransId="{AFB33CD1-77E8-A44D-9A72-03A23E846A1B}" sibTransId="{41F2B972-AF80-3C4F-B7D8-FD8FFD2E2E91}"/>
    <dgm:cxn modelId="{108EFDB6-D4A2-E94A-91B2-622133F2E2D8}" type="presOf" srcId="{C6B1A521-3262-7B4D-8409-CA0CD634D9E9}" destId="{6DE4991B-B87E-E149-A305-43426F1114D1}" srcOrd="0" destOrd="0" presId="urn:microsoft.com/office/officeart/2005/8/layout/hProcess11"/>
    <dgm:cxn modelId="{88BCDBCC-DC5F-AD41-9E73-5FE13FD94FE8}" srcId="{C6B1A521-3262-7B4D-8409-CA0CD634D9E9}" destId="{3367EDCF-7F88-694E-906D-819B2F02B278}" srcOrd="1" destOrd="0" parTransId="{39592C8F-9FBA-ED46-8C19-D347DD44941F}" sibTransId="{8D66261D-B48C-CA46-A18C-E9001385CFF1}"/>
    <dgm:cxn modelId="{D0D574EF-9D8C-C940-917A-5917D9EC7E3F}" srcId="{C6B1A521-3262-7B4D-8409-CA0CD634D9E9}" destId="{A2FC2A37-ADD8-0B4F-88C7-3F5B43CB140D}" srcOrd="2" destOrd="0" parTransId="{1037DE0F-9C4B-914E-B0F1-088AC22ABE7A}" sibTransId="{250FF26B-4451-2E44-843B-E7EA375C5B52}"/>
    <dgm:cxn modelId="{23F4A2F2-1BC9-8A45-BE6D-86CDCF5E7FB8}" srcId="{A2FC2A37-ADD8-0B4F-88C7-3F5B43CB140D}" destId="{CB289ECB-6541-844E-A8D3-EF7FFB110F4A}" srcOrd="0" destOrd="0" parTransId="{82CE5095-1BFC-284A-9509-E13C2D6BCB75}" sibTransId="{127A3629-AA22-5D45-BABA-2E98AE3C0DFB}"/>
    <dgm:cxn modelId="{24D81FC8-EF39-E746-9E64-D952D57F48FC}" type="presParOf" srcId="{6DE4991B-B87E-E149-A305-43426F1114D1}" destId="{FF9F251B-642B-9F43-AD37-6CFC73D76586}" srcOrd="0" destOrd="0" presId="urn:microsoft.com/office/officeart/2005/8/layout/hProcess11"/>
    <dgm:cxn modelId="{BC30EF28-6274-2D4F-A45A-13D79EB7F0D1}" type="presParOf" srcId="{6DE4991B-B87E-E149-A305-43426F1114D1}" destId="{F9932080-1465-714E-9028-33F21F735CFB}" srcOrd="1" destOrd="0" presId="urn:microsoft.com/office/officeart/2005/8/layout/hProcess11"/>
    <dgm:cxn modelId="{9CBBE6E3-B331-D942-AC28-510E5618DD3D}" type="presParOf" srcId="{F9932080-1465-714E-9028-33F21F735CFB}" destId="{83AF573C-DF79-1948-B3B9-9D6231981AB7}" srcOrd="0" destOrd="0" presId="urn:microsoft.com/office/officeart/2005/8/layout/hProcess11"/>
    <dgm:cxn modelId="{A674ED55-18B7-4E4C-BB04-98EE783DFB1E}" type="presParOf" srcId="{83AF573C-DF79-1948-B3B9-9D6231981AB7}" destId="{273154F0-7ED2-B54A-BE95-38B6CB1F110D}" srcOrd="0" destOrd="0" presId="urn:microsoft.com/office/officeart/2005/8/layout/hProcess11"/>
    <dgm:cxn modelId="{4496517C-B4C4-1B4E-86D0-48805A2282F3}" type="presParOf" srcId="{83AF573C-DF79-1948-B3B9-9D6231981AB7}" destId="{DC9E3459-1F0C-BB48-8F42-2478E9013E9C}" srcOrd="1" destOrd="0" presId="urn:microsoft.com/office/officeart/2005/8/layout/hProcess11"/>
    <dgm:cxn modelId="{AD171A3C-DEBC-064F-9C4F-E9044A5D79CD}" type="presParOf" srcId="{83AF573C-DF79-1948-B3B9-9D6231981AB7}" destId="{EF728EF3-E504-3747-9B65-4415A0646D4A}" srcOrd="2" destOrd="0" presId="urn:microsoft.com/office/officeart/2005/8/layout/hProcess11"/>
    <dgm:cxn modelId="{FDED5384-6546-D74A-850A-63DD52E5E391}" type="presParOf" srcId="{F9932080-1465-714E-9028-33F21F735CFB}" destId="{0AEB9970-49D8-B544-8A0B-49213D4335DD}" srcOrd="1" destOrd="0" presId="urn:microsoft.com/office/officeart/2005/8/layout/hProcess11"/>
    <dgm:cxn modelId="{55B22381-62FB-FB4D-BC7A-041B3BAB9281}" type="presParOf" srcId="{F9932080-1465-714E-9028-33F21F735CFB}" destId="{E37D8EF8-A089-9347-86AF-AB23B0365B42}" srcOrd="2" destOrd="0" presId="urn:microsoft.com/office/officeart/2005/8/layout/hProcess11"/>
    <dgm:cxn modelId="{45E956C1-A883-1D47-AF36-D59D66E58EA6}" type="presParOf" srcId="{E37D8EF8-A089-9347-86AF-AB23B0365B42}" destId="{7998CB84-96D4-734A-99CA-E829331DA845}" srcOrd="0" destOrd="0" presId="urn:microsoft.com/office/officeart/2005/8/layout/hProcess11"/>
    <dgm:cxn modelId="{BDD292A6-BEFC-AC46-83F9-FBBD0238D44F}" type="presParOf" srcId="{E37D8EF8-A089-9347-86AF-AB23B0365B42}" destId="{B1204E74-5287-D442-92AC-D84F4057F473}" srcOrd="1" destOrd="0" presId="urn:microsoft.com/office/officeart/2005/8/layout/hProcess11"/>
    <dgm:cxn modelId="{98602EFC-F75C-244F-B447-4C8D596A586D}" type="presParOf" srcId="{E37D8EF8-A089-9347-86AF-AB23B0365B42}" destId="{E1198357-77A7-FA44-BADE-0C08B5DBF90C}" srcOrd="2" destOrd="0" presId="urn:microsoft.com/office/officeart/2005/8/layout/hProcess11"/>
    <dgm:cxn modelId="{E049FC54-1050-004B-A6AB-CE562175249E}" type="presParOf" srcId="{F9932080-1465-714E-9028-33F21F735CFB}" destId="{61F72B74-C6A1-A240-B675-AEF06392931F}" srcOrd="3" destOrd="0" presId="urn:microsoft.com/office/officeart/2005/8/layout/hProcess11"/>
    <dgm:cxn modelId="{212550E3-2270-7549-9334-50CBF7EDFE60}" type="presParOf" srcId="{F9932080-1465-714E-9028-33F21F735CFB}" destId="{E4A7677F-B85F-7148-BC81-AD6F580B5092}" srcOrd="4" destOrd="0" presId="urn:microsoft.com/office/officeart/2005/8/layout/hProcess11"/>
    <dgm:cxn modelId="{65624037-F049-9444-B87C-8752547FFA58}" type="presParOf" srcId="{E4A7677F-B85F-7148-BC81-AD6F580B5092}" destId="{D9354E3C-1CEF-8640-8B83-95A60A8BC7AA}" srcOrd="0" destOrd="0" presId="urn:microsoft.com/office/officeart/2005/8/layout/hProcess11"/>
    <dgm:cxn modelId="{9F60BDE7-9BAB-1344-9E9D-6D8F3686CAD7}" type="presParOf" srcId="{E4A7677F-B85F-7148-BC81-AD6F580B5092}" destId="{A95E54DB-968D-AA4F-9C0F-FAC49F0D9B0E}" srcOrd="1" destOrd="0" presId="urn:microsoft.com/office/officeart/2005/8/layout/hProcess11"/>
    <dgm:cxn modelId="{E1DF9AC7-1020-4C41-9362-87DBC6D67F08}" type="presParOf" srcId="{E4A7677F-B85F-7148-BC81-AD6F580B5092}" destId="{C5207881-5B85-974B-9916-5344D62112A1}" srcOrd="2" destOrd="0" presId="urn:microsoft.com/office/officeart/2005/8/layout/hProcess11"/>
    <dgm:cxn modelId="{760C2B9C-2A63-9F43-9CF5-959827DEE39A}" type="presParOf" srcId="{F9932080-1465-714E-9028-33F21F735CFB}" destId="{C01BF2BC-4D93-F840-B9A4-D0C8F172EA4E}" srcOrd="5" destOrd="0" presId="urn:microsoft.com/office/officeart/2005/8/layout/hProcess11"/>
    <dgm:cxn modelId="{2D4B0533-F7FA-BA45-8214-C1DDEE5F4E7F}" type="presParOf" srcId="{F9932080-1465-714E-9028-33F21F735CFB}" destId="{DF6BF499-AEF6-CC40-8F25-983A4176BC00}" srcOrd="6" destOrd="0" presId="urn:microsoft.com/office/officeart/2005/8/layout/hProcess11"/>
    <dgm:cxn modelId="{6DBAB67E-C062-2840-BCD8-0BFD9830C9DF}" type="presParOf" srcId="{DF6BF499-AEF6-CC40-8F25-983A4176BC00}" destId="{01EDE181-373E-4B45-A21E-8CAA6DB26B0B}" srcOrd="0" destOrd="0" presId="urn:microsoft.com/office/officeart/2005/8/layout/hProcess11"/>
    <dgm:cxn modelId="{428C8180-5BE8-E14C-B55C-70E412DCE1E9}" type="presParOf" srcId="{DF6BF499-AEF6-CC40-8F25-983A4176BC00}" destId="{51044406-9976-604E-A826-7BD1A64E09F2}" srcOrd="1" destOrd="0" presId="urn:microsoft.com/office/officeart/2005/8/layout/hProcess11"/>
    <dgm:cxn modelId="{51961F05-AB01-F949-A34D-6167CD40A026}" type="presParOf" srcId="{DF6BF499-AEF6-CC40-8F25-983A4176BC00}" destId="{68225382-584E-FE4F-A3B7-6908A5132EE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F251B-642B-9F43-AD37-6CFC73D76586}">
      <dsp:nvSpPr>
        <dsp:cNvPr id="0" name=""/>
        <dsp:cNvSpPr/>
      </dsp:nvSpPr>
      <dsp:spPr>
        <a:xfrm>
          <a:off x="0" y="336041"/>
          <a:ext cx="11301528" cy="448056"/>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73154F0-7ED2-B54A-BE95-38B6CB1F110D}">
      <dsp:nvSpPr>
        <dsp:cNvPr id="0" name=""/>
        <dsp:cNvSpPr/>
      </dsp:nvSpPr>
      <dsp:spPr>
        <a:xfrm>
          <a:off x="5090" y="0"/>
          <a:ext cx="2448480" cy="448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1">
          <a:noAutofit/>
        </a:bodyPr>
        <a:lstStyle/>
        <a:p>
          <a:pPr marL="0" lvl="0" indent="0" algn="l" defTabSz="488950">
            <a:lnSpc>
              <a:spcPct val="90000"/>
            </a:lnSpc>
            <a:spcBef>
              <a:spcPct val="0"/>
            </a:spcBef>
            <a:spcAft>
              <a:spcPct val="35000"/>
            </a:spcAft>
            <a:buNone/>
          </a:pPr>
          <a:r>
            <a:rPr lang="en-US" sz="1100" kern="1200" dirty="0"/>
            <a:t>Domino 12.0.0</a:t>
          </a:r>
          <a:endParaRPr lang="de-DE" sz="1100" kern="1200" dirty="0"/>
        </a:p>
        <a:p>
          <a:pPr marL="57150" lvl="1" indent="-57150" algn="l" defTabSz="444500">
            <a:lnSpc>
              <a:spcPct val="90000"/>
            </a:lnSpc>
            <a:spcBef>
              <a:spcPct val="0"/>
            </a:spcBef>
            <a:spcAft>
              <a:spcPct val="15000"/>
            </a:spcAft>
            <a:buNone/>
          </a:pPr>
          <a:r>
            <a:rPr lang="de-DE" sz="1000" kern="1200" dirty="0"/>
            <a:t>June 2021</a:t>
          </a:r>
        </a:p>
      </dsp:txBody>
      <dsp:txXfrm>
        <a:off x="5090" y="0"/>
        <a:ext cx="2448480" cy="448056"/>
      </dsp:txXfrm>
    </dsp:sp>
    <dsp:sp modelId="{DC9E3459-1F0C-BB48-8F42-2478E9013E9C}">
      <dsp:nvSpPr>
        <dsp:cNvPr id="0" name=""/>
        <dsp:cNvSpPr/>
      </dsp:nvSpPr>
      <dsp:spPr>
        <a:xfrm>
          <a:off x="1173323" y="504063"/>
          <a:ext cx="112014" cy="11201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98CB84-96D4-734A-99CA-E829331DA845}">
      <dsp:nvSpPr>
        <dsp:cNvPr id="0" name=""/>
        <dsp:cNvSpPr/>
      </dsp:nvSpPr>
      <dsp:spPr>
        <a:xfrm>
          <a:off x="1295831" y="672083"/>
          <a:ext cx="2448480" cy="448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1">
          <a:noAutofit/>
        </a:bodyPr>
        <a:lstStyle/>
        <a:p>
          <a:pPr marL="0" lvl="0" indent="0" algn="l" defTabSz="488950">
            <a:lnSpc>
              <a:spcPct val="90000"/>
            </a:lnSpc>
            <a:spcBef>
              <a:spcPct val="0"/>
            </a:spcBef>
            <a:spcAft>
              <a:spcPct val="35000"/>
            </a:spcAft>
            <a:buNone/>
          </a:pPr>
          <a:r>
            <a:rPr lang="en-US" sz="1100" kern="1200" dirty="0"/>
            <a:t>Domino 12.0.1</a:t>
          </a:r>
          <a:endParaRPr lang="de-DE" sz="1100" kern="1200" dirty="0"/>
        </a:p>
        <a:p>
          <a:pPr marL="57150" lvl="1" indent="-57150" algn="l" defTabSz="444500">
            <a:lnSpc>
              <a:spcPct val="90000"/>
            </a:lnSpc>
            <a:spcBef>
              <a:spcPct val="0"/>
            </a:spcBef>
            <a:spcAft>
              <a:spcPct val="15000"/>
            </a:spcAft>
            <a:buNone/>
          </a:pPr>
          <a:r>
            <a:rPr lang="de-DE" sz="1000" kern="1200" dirty="0" err="1"/>
            <a:t>Dec</a:t>
          </a:r>
          <a:r>
            <a:rPr lang="de-DE" sz="1000" kern="1200" dirty="0"/>
            <a:t>. 2021</a:t>
          </a:r>
        </a:p>
      </dsp:txBody>
      <dsp:txXfrm>
        <a:off x="1295831" y="672083"/>
        <a:ext cx="2448480" cy="448056"/>
      </dsp:txXfrm>
    </dsp:sp>
    <dsp:sp modelId="{B1204E74-5287-D442-92AC-D84F4057F473}">
      <dsp:nvSpPr>
        <dsp:cNvPr id="0" name=""/>
        <dsp:cNvSpPr/>
      </dsp:nvSpPr>
      <dsp:spPr>
        <a:xfrm>
          <a:off x="2464068" y="504063"/>
          <a:ext cx="112014" cy="11201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354E3C-1CEF-8640-8B83-95A60A8BC7AA}">
      <dsp:nvSpPr>
        <dsp:cNvPr id="0" name=""/>
        <dsp:cNvSpPr/>
      </dsp:nvSpPr>
      <dsp:spPr>
        <a:xfrm>
          <a:off x="5146899" y="0"/>
          <a:ext cx="2448480" cy="448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b" anchorCtr="1">
          <a:noAutofit/>
        </a:bodyPr>
        <a:lstStyle/>
        <a:p>
          <a:pPr marL="0" lvl="0" indent="0" algn="l" defTabSz="488950">
            <a:lnSpc>
              <a:spcPct val="90000"/>
            </a:lnSpc>
            <a:spcBef>
              <a:spcPct val="0"/>
            </a:spcBef>
            <a:spcAft>
              <a:spcPct val="35000"/>
            </a:spcAft>
            <a:buNone/>
          </a:pPr>
          <a:r>
            <a:rPr lang="en-US" sz="1100" kern="1200" dirty="0"/>
            <a:t>Domino 12.0.2</a:t>
          </a:r>
          <a:endParaRPr lang="de-DE" sz="1100" kern="1200" dirty="0"/>
        </a:p>
        <a:p>
          <a:pPr marL="57150" lvl="1" indent="-57150" algn="l" defTabSz="444500">
            <a:lnSpc>
              <a:spcPct val="90000"/>
            </a:lnSpc>
            <a:spcBef>
              <a:spcPct val="0"/>
            </a:spcBef>
            <a:spcAft>
              <a:spcPct val="15000"/>
            </a:spcAft>
            <a:buNone/>
          </a:pPr>
          <a:r>
            <a:rPr lang="de-DE" sz="1000" kern="1200" dirty="0"/>
            <a:t>Nov/Dec 2022</a:t>
          </a:r>
        </a:p>
      </dsp:txBody>
      <dsp:txXfrm>
        <a:off x="5146899" y="0"/>
        <a:ext cx="2448480" cy="448056"/>
      </dsp:txXfrm>
    </dsp:sp>
    <dsp:sp modelId="{A95E54DB-968D-AA4F-9C0F-FAC49F0D9B0E}">
      <dsp:nvSpPr>
        <dsp:cNvPr id="0" name=""/>
        <dsp:cNvSpPr/>
      </dsp:nvSpPr>
      <dsp:spPr>
        <a:xfrm>
          <a:off x="6315132" y="504063"/>
          <a:ext cx="112014" cy="11201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EDE181-373E-4B45-A21E-8CAA6DB26B0B}">
      <dsp:nvSpPr>
        <dsp:cNvPr id="0" name=""/>
        <dsp:cNvSpPr/>
      </dsp:nvSpPr>
      <dsp:spPr>
        <a:xfrm>
          <a:off x="8835951" y="672083"/>
          <a:ext cx="2448480" cy="448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t" anchorCtr="1">
          <a:noAutofit/>
        </a:bodyPr>
        <a:lstStyle/>
        <a:p>
          <a:pPr marL="0" lvl="0" indent="0" algn="l" defTabSz="488950">
            <a:lnSpc>
              <a:spcPct val="90000"/>
            </a:lnSpc>
            <a:spcBef>
              <a:spcPct val="0"/>
            </a:spcBef>
            <a:spcAft>
              <a:spcPct val="35000"/>
            </a:spcAft>
            <a:buNone/>
          </a:pPr>
          <a:r>
            <a:rPr lang="en-US" sz="1100" kern="1200" dirty="0"/>
            <a:t>Domino </a:t>
          </a:r>
          <a:r>
            <a:rPr lang="de-DE" sz="1100" kern="1200" dirty="0"/>
            <a:t>12.0.3</a:t>
          </a:r>
        </a:p>
        <a:p>
          <a:pPr marL="57150" lvl="1" indent="-57150" algn="l" defTabSz="444500">
            <a:lnSpc>
              <a:spcPct val="90000"/>
            </a:lnSpc>
            <a:spcBef>
              <a:spcPct val="0"/>
            </a:spcBef>
            <a:spcAft>
              <a:spcPct val="15000"/>
            </a:spcAft>
            <a:buNone/>
          </a:pPr>
          <a:r>
            <a:rPr lang="de-DE" sz="1000" kern="1200" dirty="0"/>
            <a:t>OND 2023</a:t>
          </a:r>
        </a:p>
      </dsp:txBody>
      <dsp:txXfrm>
        <a:off x="8835951" y="672083"/>
        <a:ext cx="2448480" cy="448056"/>
      </dsp:txXfrm>
    </dsp:sp>
    <dsp:sp modelId="{51044406-9976-604E-A826-7BD1A64E09F2}">
      <dsp:nvSpPr>
        <dsp:cNvPr id="0" name=""/>
        <dsp:cNvSpPr/>
      </dsp:nvSpPr>
      <dsp:spPr>
        <a:xfrm>
          <a:off x="10004181" y="504063"/>
          <a:ext cx="112014" cy="11201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0E6571-E41F-2241-99C7-452E955C1064}" type="datetimeFigureOut">
              <a:rPr lang="en-US" smtClean="0"/>
              <a:t>10/12/2022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40036B-2B78-CA46-B60F-6057652DB51F}" type="slidenum">
              <a:rPr lang="en-US" smtClean="0"/>
              <a:t>‹#›</a:t>
            </a:fld>
            <a:endParaRPr lang="en-US"/>
          </a:p>
        </p:txBody>
      </p:sp>
    </p:spTree>
    <p:extLst>
      <p:ext uri="{BB962C8B-B14F-4D97-AF65-F5344CB8AC3E}">
        <p14:creationId xmlns:p14="http://schemas.microsoft.com/office/powerpoint/2010/main" val="3681138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スライド番号プレースホルダー 3"/>
          <p:cNvSpPr>
            <a:spLocks noGrp="1"/>
          </p:cNvSpPr>
          <p:nvPr>
            <p:ph type="sldNum" sz="quarter" idx="5"/>
          </p:nvPr>
        </p:nvSpPr>
        <p:spPr/>
        <p:txBody>
          <a:bodyPr/>
          <a:lstStyle/>
          <a:p>
            <a:fld id="{0140036B-2B78-CA46-B60F-6057652DB51F}" type="slidenum">
              <a:rPr lang="en-US" smtClean="0"/>
              <a:t>1</a:t>
            </a:fld>
            <a:endParaRPr lang="en-US"/>
          </a:p>
        </p:txBody>
      </p:sp>
    </p:spTree>
    <p:extLst>
      <p:ext uri="{BB962C8B-B14F-4D97-AF65-F5344CB8AC3E}">
        <p14:creationId xmlns:p14="http://schemas.microsoft.com/office/powerpoint/2010/main" val="2507634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dirty="0">
                <a:ea typeface="BIZ UDPゴシック" panose="020B0400000000000000" pitchFamily="50" charset="-128"/>
              </a:rPr>
              <a:t>今日参加、</a:t>
            </a:r>
            <a:r>
              <a:rPr kumimoji="1" lang="en-US" altLang="ja-JP" dirty="0">
                <a:ea typeface="BIZ UDPゴシック" panose="020B0400000000000000" pitchFamily="50" charset="-128"/>
              </a:rPr>
              <a:t>9</a:t>
            </a:r>
            <a:r>
              <a:rPr kumimoji="1" lang="ja-JP" altLang="en-US" dirty="0">
                <a:ea typeface="BIZ UDPゴシック" panose="020B0400000000000000" pitchFamily="50" charset="-128"/>
              </a:rPr>
              <a:t>の方、久しぶりの方、おさらいをふくめて情報を入れています。</a:t>
            </a:r>
          </a:p>
        </p:txBody>
      </p:sp>
      <p:sp>
        <p:nvSpPr>
          <p:cNvPr id="4" name="Slide Number Placeholder 3"/>
          <p:cNvSpPr>
            <a:spLocks noGrp="1"/>
          </p:cNvSpPr>
          <p:nvPr>
            <p:ph type="sldNum" sz="quarter" idx="5"/>
          </p:nvPr>
        </p:nvSpPr>
        <p:spPr/>
        <p:txBody>
          <a:bodyPr/>
          <a:lstStyle/>
          <a:p>
            <a:fld id="{0140036B-2B78-CA46-B60F-6057652DB51F}" type="slidenum">
              <a:rPr lang="en-US" smtClean="0"/>
              <a:t>2</a:t>
            </a:fld>
            <a:endParaRPr lang="en-US"/>
          </a:p>
        </p:txBody>
      </p:sp>
    </p:spTree>
    <p:extLst>
      <p:ext uri="{BB962C8B-B14F-4D97-AF65-F5344CB8AC3E}">
        <p14:creationId xmlns:p14="http://schemas.microsoft.com/office/powerpoint/2010/main" val="3948730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5</a:t>
            </a:fld>
            <a:endParaRPr lang="en-US"/>
          </a:p>
        </p:txBody>
      </p:sp>
    </p:spTree>
    <p:extLst>
      <p:ext uri="{BB962C8B-B14F-4D97-AF65-F5344CB8AC3E}">
        <p14:creationId xmlns:p14="http://schemas.microsoft.com/office/powerpoint/2010/main" val="255186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8</a:t>
            </a:fld>
            <a:endParaRPr lang="en-US" dirty="0"/>
          </a:p>
        </p:txBody>
      </p:sp>
    </p:spTree>
    <p:extLst>
      <p:ext uri="{BB962C8B-B14F-4D97-AF65-F5344CB8AC3E}">
        <p14:creationId xmlns:p14="http://schemas.microsoft.com/office/powerpoint/2010/main" val="340182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Don’t plan to roll out new HCAA clients, because</a:t>
            </a:r>
            <a:br>
              <a:rPr lang="en-US" dirty="0">
                <a:effectLst/>
              </a:rPr>
            </a:br>
            <a:r>
              <a:rPr lang="en-US" dirty="0">
                <a:effectLst/>
              </a:rPr>
              <a:t>HCAA </a:t>
            </a:r>
            <a:r>
              <a:rPr lang="en-US" dirty="0">
                <a:effectLst/>
                <a:sym typeface="Wingdings" pitchFamily="2" charset="2"/>
              </a:rPr>
              <a:t> Basic  Standard</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253A23E1-CEF8-C64E-A156-7821B7ADD55D}" type="slidenum">
              <a:rPr lang="en-US" smtClean="0"/>
              <a:t>10</a:t>
            </a:fld>
            <a:endParaRPr lang="en-US"/>
          </a:p>
        </p:txBody>
      </p:sp>
    </p:spTree>
    <p:extLst>
      <p:ext uri="{BB962C8B-B14F-4D97-AF65-F5344CB8AC3E}">
        <p14:creationId xmlns:p14="http://schemas.microsoft.com/office/powerpoint/2010/main" val="1154738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84334A-D094-7B42-9D5E-A28EF54AA5C3}" type="slidenum">
              <a:rPr lang="en-US" smtClean="0"/>
              <a:t>31</a:t>
            </a:fld>
            <a:endParaRPr lang="en-US"/>
          </a:p>
        </p:txBody>
      </p:sp>
    </p:spTree>
    <p:extLst>
      <p:ext uri="{BB962C8B-B14F-4D97-AF65-F5344CB8AC3E}">
        <p14:creationId xmlns:p14="http://schemas.microsoft.com/office/powerpoint/2010/main" val="951762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FD8DF5-1ABE-A945-A10F-CFEC72153D07}"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8140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40</a:t>
            </a:fld>
            <a:endParaRPr lang="en-US" dirty="0"/>
          </a:p>
        </p:txBody>
      </p:sp>
    </p:spTree>
    <p:extLst>
      <p:ext uri="{BB962C8B-B14F-4D97-AF65-F5344CB8AC3E}">
        <p14:creationId xmlns:p14="http://schemas.microsoft.com/office/powerpoint/2010/main" val="21974770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ea typeface="BIZ UDPゴシック" panose="020B0400000000000000" pitchFamily="50" charset="-128"/>
            </a:endParaRPr>
          </a:p>
        </p:txBody>
      </p:sp>
      <p:sp>
        <p:nvSpPr>
          <p:cNvPr id="4" name="Slide Number Placeholder 3"/>
          <p:cNvSpPr>
            <a:spLocks noGrp="1"/>
          </p:cNvSpPr>
          <p:nvPr>
            <p:ph type="sldNum" sz="quarter" idx="5"/>
          </p:nvPr>
        </p:nvSpPr>
        <p:spPr/>
        <p:txBody>
          <a:bodyPr/>
          <a:lstStyle/>
          <a:p>
            <a:fld id="{0140036B-2B78-CA46-B60F-6057652DB51F}" type="slidenum">
              <a:rPr lang="en-US" smtClean="0"/>
              <a:t>47</a:t>
            </a:fld>
            <a:endParaRPr lang="en-US" dirty="0"/>
          </a:p>
        </p:txBody>
      </p:sp>
    </p:spTree>
    <p:extLst>
      <p:ext uri="{BB962C8B-B14F-4D97-AF65-F5344CB8AC3E}">
        <p14:creationId xmlns:p14="http://schemas.microsoft.com/office/powerpoint/2010/main" val="4471825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7255D03-C51F-334A-85B6-F553E7284B06}"/>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0" i="0" dirty="0">
              <a:latin typeface="Arial" panose="020B0604020202020204" pitchFamily="34" charset="0"/>
              <a:ea typeface="BIZ UDPゴシック" panose="020B0400000000000000" pitchFamily="50" charset="-128"/>
            </a:endParaRPr>
          </a:p>
        </p:txBody>
      </p:sp>
      <p:pic>
        <p:nvPicPr>
          <p:cNvPr id="15" name="Picture 16">
            <a:extLst>
              <a:ext uri="{FF2B5EF4-FFF2-40B4-BE49-F238E27FC236}">
                <a16:creationId xmlns:a16="http://schemas.microsoft.com/office/drawing/2014/main" id="{B8248DD1-D6EE-C348-AEFD-CEE133D8E69C}"/>
              </a:ext>
            </a:extLst>
          </p:cNvPr>
          <p:cNvPicPr>
            <a:picLocks noChangeAspect="1"/>
          </p:cNvPicPr>
          <p:nvPr userDrawn="1"/>
        </p:nvPicPr>
        <p:blipFill>
          <a:blip r:embed="rId2"/>
          <a:stretch>
            <a:fillRect/>
          </a:stretch>
        </p:blipFill>
        <p:spPr>
          <a:xfrm>
            <a:off x="10247565" y="441960"/>
            <a:ext cx="1419860" cy="198120"/>
          </a:xfrm>
          <a:prstGeom prst="rect">
            <a:avLst/>
          </a:prstGeom>
        </p:spPr>
      </p:pic>
      <p:sp>
        <p:nvSpPr>
          <p:cNvPr id="16" name="Rectangle 17">
            <a:extLst>
              <a:ext uri="{FF2B5EF4-FFF2-40B4-BE49-F238E27FC236}">
                <a16:creationId xmlns:a16="http://schemas.microsoft.com/office/drawing/2014/main" id="{7FC80925-2A81-6243-A762-B60F5459B754}"/>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7" name="Straight Connector 18">
            <a:extLst>
              <a:ext uri="{FF2B5EF4-FFF2-40B4-BE49-F238E27FC236}">
                <a16:creationId xmlns:a16="http://schemas.microsoft.com/office/drawing/2014/main" id="{261F6A65-00AC-4649-A73D-2EBB407669D0}"/>
              </a:ext>
            </a:extLst>
          </p:cNvPr>
          <p:cNvCxnSpPr>
            <a:cxnSpLocks/>
          </p:cNvCxnSpPr>
          <p:nvPr userDrawn="1"/>
        </p:nvCxnSpPr>
        <p:spPr>
          <a:xfrm>
            <a:off x="8628070" y="6512237"/>
            <a:ext cx="303935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2">
            <a:extLst>
              <a:ext uri="{FF2B5EF4-FFF2-40B4-BE49-F238E27FC236}">
                <a16:creationId xmlns:a16="http://schemas.microsoft.com/office/drawing/2014/main" id="{5FF7685C-045C-E040-8B33-FC03408C0565}"/>
              </a:ext>
            </a:extLst>
          </p:cNvPr>
          <p:cNvGrpSpPr/>
          <p:nvPr userDrawn="1"/>
        </p:nvGrpSpPr>
        <p:grpSpPr>
          <a:xfrm rot="2702539">
            <a:off x="85663" y="-1193650"/>
            <a:ext cx="4574411" cy="5135931"/>
            <a:chOff x="-2961069" y="-2002969"/>
            <a:chExt cx="7060959" cy="6636962"/>
          </a:xfrm>
        </p:grpSpPr>
        <p:sp>
          <p:nvSpPr>
            <p:cNvPr id="19" name="Triangle 21">
              <a:extLst>
                <a:ext uri="{FF2B5EF4-FFF2-40B4-BE49-F238E27FC236}">
                  <a16:creationId xmlns:a16="http://schemas.microsoft.com/office/drawing/2014/main" id="{16115773-BDF4-1346-9854-A490121B3D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sp>
          <p:nvSpPr>
            <p:cNvPr id="20" name="Triangle 22">
              <a:extLst>
                <a:ext uri="{FF2B5EF4-FFF2-40B4-BE49-F238E27FC236}">
                  <a16:creationId xmlns:a16="http://schemas.microsoft.com/office/drawing/2014/main" id="{F4DC2D30-354D-DE44-A2E1-197C52252747}"/>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grpSp>
      <p:pic>
        <p:nvPicPr>
          <p:cNvPr id="21" name="Picture 1">
            <a:extLst>
              <a:ext uri="{FF2B5EF4-FFF2-40B4-BE49-F238E27FC236}">
                <a16:creationId xmlns:a16="http://schemas.microsoft.com/office/drawing/2014/main" id="{5C8E13E9-55BC-D344-85D1-F002710516E0}"/>
              </a:ext>
            </a:extLst>
          </p:cNvPr>
          <p:cNvPicPr>
            <a:picLocks noChangeAspect="1"/>
          </p:cNvPicPr>
          <p:nvPr userDrawn="1"/>
        </p:nvPicPr>
        <p:blipFill>
          <a:blip r:embed="rId3"/>
          <a:stretch>
            <a:fillRect/>
          </a:stretch>
        </p:blipFill>
        <p:spPr>
          <a:xfrm>
            <a:off x="9574545" y="6139582"/>
            <a:ext cx="2047240" cy="198120"/>
          </a:xfrm>
          <a:prstGeom prst="rect">
            <a:avLst/>
          </a:prstGeom>
        </p:spPr>
      </p:pic>
      <p:sp>
        <p:nvSpPr>
          <p:cNvPr id="2" name="タイトル 1">
            <a:extLst>
              <a:ext uri="{FF2B5EF4-FFF2-40B4-BE49-F238E27FC236}">
                <a16:creationId xmlns:a16="http://schemas.microsoft.com/office/drawing/2014/main" id="{0B594C98-B450-DB4A-8C79-B85FA2B03D48}"/>
              </a:ext>
            </a:extLst>
          </p:cNvPr>
          <p:cNvSpPr>
            <a:spLocks noGrp="1"/>
          </p:cNvSpPr>
          <p:nvPr>
            <p:ph type="ctrTitle"/>
          </p:nvPr>
        </p:nvSpPr>
        <p:spPr>
          <a:xfrm>
            <a:off x="720000" y="1080000"/>
            <a:ext cx="10800000" cy="2160000"/>
          </a:xfrm>
        </p:spPr>
        <p:txBody>
          <a:bodyPr anchor="b">
            <a:normAutofit/>
          </a:bodyPr>
          <a:lstStyle>
            <a:lvl1pPr algn="l">
              <a:lnSpc>
                <a:spcPct val="110000"/>
              </a:lnSpc>
              <a:spcBef>
                <a:spcPts val="0"/>
              </a:spcBef>
              <a:defRPr sz="3600">
                <a:solidFill>
                  <a:schemeClr val="bg1"/>
                </a:solidFill>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57D81515-5DB4-C644-A2D4-FD8225EBFC3D}"/>
              </a:ext>
            </a:extLst>
          </p:cNvPr>
          <p:cNvSpPr>
            <a:spLocks noGrp="1"/>
          </p:cNvSpPr>
          <p:nvPr>
            <p:ph type="subTitle" idx="1"/>
          </p:nvPr>
        </p:nvSpPr>
        <p:spPr>
          <a:xfrm>
            <a:off x="720000" y="3420000"/>
            <a:ext cx="10800000" cy="900000"/>
          </a:xfrm>
        </p:spPr>
        <p:txBody>
          <a:bodyPr>
            <a:normAutofit/>
          </a:bodyPr>
          <a:lstStyle>
            <a:lvl1pPr marL="0" indent="0" algn="l">
              <a:lnSpc>
                <a:spcPct val="110000"/>
              </a:lnSpc>
              <a:spcBef>
                <a:spcPts val="0"/>
              </a:spcBef>
              <a:buNone/>
              <a:defRPr sz="1800" b="1">
                <a:solidFill>
                  <a:schemeClr val="bg1"/>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
        <p:nvSpPr>
          <p:cNvPr id="12" name="テキスト プレースホルダー 5">
            <a:extLst>
              <a:ext uri="{FF2B5EF4-FFF2-40B4-BE49-F238E27FC236}">
                <a16:creationId xmlns:a16="http://schemas.microsoft.com/office/drawing/2014/main" id="{CE7D9045-B2C2-0847-A619-CABCE677E3E1}"/>
              </a:ext>
            </a:extLst>
          </p:cNvPr>
          <p:cNvSpPr>
            <a:spLocks noGrp="1"/>
          </p:cNvSpPr>
          <p:nvPr>
            <p:ph type="body" sz="quarter" idx="11" hasCustomPrompt="1"/>
          </p:nvPr>
        </p:nvSpPr>
        <p:spPr>
          <a:xfrm>
            <a:off x="719998" y="359999"/>
            <a:ext cx="9360000" cy="540000"/>
          </a:xfrm>
        </p:spPr>
        <p:txBody>
          <a:bodyPr wrap="none" anchor="t">
            <a:noAutofit/>
          </a:bodyPr>
          <a:lstStyle>
            <a:lvl1pPr>
              <a:lnSpc>
                <a:spcPct val="110000"/>
              </a:lnSpc>
              <a:spcBef>
                <a:spcPts val="0"/>
              </a:spcBef>
              <a:defRPr sz="2400" b="1" i="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kumimoji="1" lang="ja-JP" altLang="en-US"/>
              <a:t>宛先 御中</a:t>
            </a:r>
          </a:p>
        </p:txBody>
      </p:sp>
      <p:sp>
        <p:nvSpPr>
          <p:cNvPr id="13" name="テキスト プレースホルダー 7">
            <a:extLst>
              <a:ext uri="{FF2B5EF4-FFF2-40B4-BE49-F238E27FC236}">
                <a16:creationId xmlns:a16="http://schemas.microsoft.com/office/drawing/2014/main" id="{999D9023-9C92-5B46-A29C-430938870A3D}"/>
              </a:ext>
            </a:extLst>
          </p:cNvPr>
          <p:cNvSpPr>
            <a:spLocks noGrp="1"/>
          </p:cNvSpPr>
          <p:nvPr>
            <p:ph type="body" sz="quarter" idx="12" hasCustomPrompt="1"/>
          </p:nvPr>
        </p:nvSpPr>
        <p:spPr>
          <a:xfrm>
            <a:off x="720723" y="4500000"/>
            <a:ext cx="1941557" cy="350802"/>
          </a:xfrm>
        </p:spPr>
        <p:txBody>
          <a:bodyPr wrap="none">
            <a:spAutoFit/>
          </a:bodyPr>
          <a:lstStyle>
            <a:lvl1pPr>
              <a:lnSpc>
                <a:spcPct val="110000"/>
              </a:lnSpc>
              <a:spcBef>
                <a:spcPts val="0"/>
              </a:spcBef>
              <a:defRPr sz="1600" b="0" i="0">
                <a:solidFill>
                  <a:schemeClr val="bg1"/>
                </a:solidFill>
                <a:latin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kumimoji="1" lang="en-US" altLang="ja-JP" dirty="0"/>
              <a:t>2021</a:t>
            </a:r>
            <a:r>
              <a:rPr kumimoji="1" lang="ja-JP" altLang="en-US"/>
              <a:t>年 </a:t>
            </a:r>
            <a:r>
              <a:rPr kumimoji="1" lang="en-US" altLang="ja-JP" dirty="0"/>
              <a:t>1</a:t>
            </a:r>
            <a:r>
              <a:rPr kumimoji="1" lang="ja-JP" altLang="en-US"/>
              <a:t>月 </a:t>
            </a:r>
            <a:r>
              <a:rPr kumimoji="1" lang="en-US" altLang="ja-JP" dirty="0"/>
              <a:t>1</a:t>
            </a:r>
            <a:r>
              <a:rPr kumimoji="1" lang="ja-JP" altLang="en-US"/>
              <a:t>日</a:t>
            </a:r>
            <a:r>
              <a:rPr kumimoji="1" lang="en-US" altLang="ja-JP" dirty="0"/>
              <a:t>(</a:t>
            </a:r>
            <a:r>
              <a:rPr kumimoji="1" lang="ja-JP" altLang="en-US"/>
              <a:t>金</a:t>
            </a:r>
            <a:r>
              <a:rPr kumimoji="1" lang="en-US" altLang="ja-JP" dirty="0"/>
              <a:t>)</a:t>
            </a:r>
            <a:endParaRPr kumimoji="1" lang="ja-JP" altLang="en-US"/>
          </a:p>
        </p:txBody>
      </p:sp>
      <p:sp>
        <p:nvSpPr>
          <p:cNvPr id="14" name="テキスト プレースホルダー 9">
            <a:extLst>
              <a:ext uri="{FF2B5EF4-FFF2-40B4-BE49-F238E27FC236}">
                <a16:creationId xmlns:a16="http://schemas.microsoft.com/office/drawing/2014/main" id="{5B219630-7269-8D4C-936D-60C2B6F798F8}"/>
              </a:ext>
            </a:extLst>
          </p:cNvPr>
          <p:cNvSpPr>
            <a:spLocks noGrp="1"/>
          </p:cNvSpPr>
          <p:nvPr>
            <p:ph type="body" sz="quarter" idx="13" hasCustomPrompt="1"/>
          </p:nvPr>
        </p:nvSpPr>
        <p:spPr>
          <a:xfrm>
            <a:off x="3422649" y="4500000"/>
            <a:ext cx="5917004" cy="1434175"/>
          </a:xfrm>
        </p:spPr>
        <p:txBody>
          <a:bodyPr wrap="square">
            <a:spAutoFit/>
          </a:bodyPr>
          <a:lstStyle>
            <a:lvl1pPr marL="0" marR="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sz="1600" b="0" i="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marL="0" marR="0" lvl="0" indent="0" algn="l" defTabSz="914400" rtl="0" eaLnBrk="1" fontAlgn="auto" latinLnBrk="0" hangingPunct="1">
              <a:lnSpc>
                <a:spcPct val="110000"/>
              </a:lnSpc>
              <a:spcBef>
                <a:spcPts val="600"/>
              </a:spcBef>
              <a:spcAft>
                <a:spcPts val="0"/>
              </a:spcAft>
              <a:buClrTx/>
              <a:buSzTx/>
              <a:buFont typeface="Arial" panose="020B0604020202020204" pitchFamily="34" charset="0"/>
              <a:buNone/>
              <a:tabLst/>
              <a:defRPr/>
            </a:pPr>
            <a:r>
              <a:rPr kumimoji="1" lang="en-US" altLang="ja-JP" dirty="0"/>
              <a:t>HCL Technologies Limited</a:t>
            </a:r>
          </a:p>
          <a:p>
            <a:pPr lvl="0"/>
            <a:r>
              <a:rPr kumimoji="1" lang="ja-JP" altLang="en-US"/>
              <a:t>株式会社エイチシーエル・ジャパン</a:t>
            </a:r>
            <a:endParaRPr kumimoji="1" lang="en-US" altLang="ja-JP" dirty="0"/>
          </a:p>
          <a:p>
            <a:pPr lvl="0"/>
            <a:r>
              <a:rPr kumimoji="1" lang="en-US" altLang="ja-JP" dirty="0"/>
              <a:t>HCL</a:t>
            </a:r>
            <a:r>
              <a:rPr kumimoji="1" lang="ja-JP" altLang="en-US"/>
              <a:t>ソフトウェア</a:t>
            </a:r>
            <a:endParaRPr kumimoji="1" lang="en-US" altLang="ja-JP" dirty="0"/>
          </a:p>
          <a:p>
            <a:pPr lvl="0"/>
            <a:r>
              <a:rPr kumimoji="1" lang="ja-JP" altLang="en-US"/>
              <a:t>ビジネスパートナー</a:t>
            </a:r>
            <a:r>
              <a:rPr kumimoji="1" lang="en-US" altLang="ja-JP" dirty="0"/>
              <a:t>&amp;</a:t>
            </a:r>
            <a:r>
              <a:rPr kumimoji="1" lang="ja-JP" altLang="en-US"/>
              <a:t>ブランドストラテジー</a:t>
            </a:r>
            <a:endParaRPr kumimoji="1" lang="en-US" altLang="ja-JP" dirty="0"/>
          </a:p>
          <a:p>
            <a:pPr lvl="0"/>
            <a:r>
              <a:rPr kumimoji="1" lang="ja-JP" altLang="en-US"/>
              <a:t>赤松 宏佳</a:t>
            </a:r>
            <a:endParaRPr kumimoji="1" lang="en-US" altLang="ja-JP" dirty="0"/>
          </a:p>
        </p:txBody>
      </p:sp>
    </p:spTree>
    <p:extLst>
      <p:ext uri="{BB962C8B-B14F-4D97-AF65-F5344CB8AC3E}">
        <p14:creationId xmlns:p14="http://schemas.microsoft.com/office/powerpoint/2010/main" val="184743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300000"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09027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ld3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1440000"/>
          </a:xfrm>
          <a:gradFill flip="none" rotWithShape="1">
            <a:gsLst>
              <a:gs pos="0">
                <a:srgbClr val="0477C3"/>
              </a:gs>
              <a:gs pos="99000">
                <a:srgbClr val="26B5F7"/>
              </a:gs>
            </a:gsLst>
            <a:lin ang="0" scaled="1"/>
            <a:tileRect/>
          </a:gradFill>
        </p:spPr>
        <p:txBody>
          <a:bodyPr lIns="108000" tIns="108000" rIns="108000" bIns="144000">
            <a:noAutofit/>
          </a:bodyPr>
          <a:lstStyle>
            <a:lvl1pPr>
              <a:buClr>
                <a:schemeClr val="bg1"/>
              </a:buClr>
              <a:defRPr sz="20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1600">
                <a:solidFill>
                  <a:schemeClr val="bg1"/>
                </a:solidFill>
              </a:defRPr>
            </a:lvl5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300000" y="2879998"/>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434121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boxPlus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59999"/>
            <a:ext cx="5579998" cy="3419999"/>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59999" y="4860000"/>
            <a:ext cx="11520002" cy="1440000"/>
          </a:xfrm>
          <a:ln w="28575">
            <a:solidFill>
              <a:schemeClr val="tx1">
                <a:lumMod val="50000"/>
                <a:lumOff val="50000"/>
              </a:schemeClr>
            </a:solidFill>
          </a:ln>
        </p:spPr>
        <p:txBody>
          <a:bodyPr lIns="108000" tIns="108000" rIns="108000" bIns="14400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188958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boxH">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7"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4320000"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8280000" y="1259997"/>
            <a:ext cx="360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2549543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boxV">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6" y="1259995"/>
            <a:ext cx="11519999"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5" y="3060000"/>
            <a:ext cx="11519999"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59996" y="4860000"/>
            <a:ext cx="11520004"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3527199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59997"/>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472"/>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336000" y="3780000"/>
            <a:ext cx="5580000"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8" name="コンテンツ プレースホルダー 7">
            <a:extLst>
              <a:ext uri="{FF2B5EF4-FFF2-40B4-BE49-F238E27FC236}">
                <a16:creationId xmlns:a16="http://schemas.microsoft.com/office/drawing/2014/main" id="{338DD57B-804C-A941-9983-F6034796368A}"/>
              </a:ext>
            </a:extLst>
          </p:cNvPr>
          <p:cNvSpPr>
            <a:spLocks noGrp="1"/>
          </p:cNvSpPr>
          <p:nvPr>
            <p:ph sz="quarter" idx="12"/>
          </p:nvPr>
        </p:nvSpPr>
        <p:spPr>
          <a:xfrm>
            <a:off x="6300000" y="3780000"/>
            <a:ext cx="5580000" cy="23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3600751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240000" y="126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コンテンツ プレースホルダー 5">
            <a:extLst>
              <a:ext uri="{FF2B5EF4-FFF2-40B4-BE49-F238E27FC236}">
                <a16:creationId xmlns:a16="http://schemas.microsoft.com/office/drawing/2014/main" id="{336F93A4-EC22-D943-9C7E-0FA0127DF61B}"/>
              </a:ext>
            </a:extLst>
          </p:cNvPr>
          <p:cNvSpPr>
            <a:spLocks noGrp="1"/>
          </p:cNvSpPr>
          <p:nvPr>
            <p:ph sz="quarter" idx="11"/>
          </p:nvPr>
        </p:nvSpPr>
        <p:spPr>
          <a:xfrm>
            <a:off x="6119813" y="1260475"/>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コンテンツ プレースホルダー 7">
            <a:extLst>
              <a:ext uri="{FF2B5EF4-FFF2-40B4-BE49-F238E27FC236}">
                <a16:creationId xmlns:a16="http://schemas.microsoft.com/office/drawing/2014/main" id="{338DD57B-804C-A941-9983-F6034796368A}"/>
              </a:ext>
            </a:extLst>
          </p:cNvPr>
          <p:cNvSpPr>
            <a:spLocks noGrp="1"/>
          </p:cNvSpPr>
          <p:nvPr>
            <p:ph sz="quarter" idx="12"/>
          </p:nvPr>
        </p:nvSpPr>
        <p:spPr>
          <a:xfrm>
            <a:off x="9000000" y="1260475"/>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コンテンツ プレースホルダー 2">
            <a:extLst>
              <a:ext uri="{FF2B5EF4-FFF2-40B4-BE49-F238E27FC236}">
                <a16:creationId xmlns:a16="http://schemas.microsoft.com/office/drawing/2014/main" id="{1F36B83E-E9DB-534F-AF78-713090201FC5}"/>
              </a:ext>
            </a:extLst>
          </p:cNvPr>
          <p:cNvSpPr>
            <a:spLocks noGrp="1"/>
          </p:cNvSpPr>
          <p:nvPr>
            <p:ph idx="13"/>
          </p:nvPr>
        </p:nvSpPr>
        <p:spPr>
          <a:xfrm>
            <a:off x="33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0" name="コンテンツ プレースホルダー 4">
            <a:extLst>
              <a:ext uri="{FF2B5EF4-FFF2-40B4-BE49-F238E27FC236}">
                <a16:creationId xmlns:a16="http://schemas.microsoft.com/office/drawing/2014/main" id="{A861E670-0BA5-814E-8FEA-6F14BF2CBD80}"/>
              </a:ext>
            </a:extLst>
          </p:cNvPr>
          <p:cNvSpPr>
            <a:spLocks noGrp="1"/>
          </p:cNvSpPr>
          <p:nvPr>
            <p:ph sz="quarter" idx="14"/>
          </p:nvPr>
        </p:nvSpPr>
        <p:spPr>
          <a:xfrm>
            <a:off x="321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 name="コンテンツ プレースホルダー 5">
            <a:extLst>
              <a:ext uri="{FF2B5EF4-FFF2-40B4-BE49-F238E27FC236}">
                <a16:creationId xmlns:a16="http://schemas.microsoft.com/office/drawing/2014/main" id="{9528129D-0B0F-834A-92E2-6C77BBCEDEFD}"/>
              </a:ext>
            </a:extLst>
          </p:cNvPr>
          <p:cNvSpPr>
            <a:spLocks noGrp="1"/>
          </p:cNvSpPr>
          <p:nvPr>
            <p:ph sz="quarter" idx="15"/>
          </p:nvPr>
        </p:nvSpPr>
        <p:spPr>
          <a:xfrm>
            <a:off x="6096000"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2" name="コンテンツ プレースホルダー 7">
            <a:extLst>
              <a:ext uri="{FF2B5EF4-FFF2-40B4-BE49-F238E27FC236}">
                <a16:creationId xmlns:a16="http://schemas.microsoft.com/office/drawing/2014/main" id="{34A641CB-43E9-8F47-AF22-6735556BE5C1}"/>
              </a:ext>
            </a:extLst>
          </p:cNvPr>
          <p:cNvSpPr>
            <a:spLocks noGrp="1"/>
          </p:cNvSpPr>
          <p:nvPr>
            <p:ph sz="quarter" idx="16"/>
          </p:nvPr>
        </p:nvSpPr>
        <p:spPr>
          <a:xfrm>
            <a:off x="8976187" y="288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3" name="コンテンツ プレースホルダー 2">
            <a:extLst>
              <a:ext uri="{FF2B5EF4-FFF2-40B4-BE49-F238E27FC236}">
                <a16:creationId xmlns:a16="http://schemas.microsoft.com/office/drawing/2014/main" id="{374D09C7-3A89-DD40-8F09-C8EE58679E89}"/>
              </a:ext>
            </a:extLst>
          </p:cNvPr>
          <p:cNvSpPr>
            <a:spLocks noGrp="1"/>
          </p:cNvSpPr>
          <p:nvPr>
            <p:ph idx="17"/>
          </p:nvPr>
        </p:nvSpPr>
        <p:spPr>
          <a:xfrm>
            <a:off x="33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4" name="コンテンツ プレースホルダー 4">
            <a:extLst>
              <a:ext uri="{FF2B5EF4-FFF2-40B4-BE49-F238E27FC236}">
                <a16:creationId xmlns:a16="http://schemas.microsoft.com/office/drawing/2014/main" id="{129C2204-EE95-424C-A8EC-41D8B2971CAB}"/>
              </a:ext>
            </a:extLst>
          </p:cNvPr>
          <p:cNvSpPr>
            <a:spLocks noGrp="1"/>
          </p:cNvSpPr>
          <p:nvPr>
            <p:ph sz="quarter" idx="18"/>
          </p:nvPr>
        </p:nvSpPr>
        <p:spPr>
          <a:xfrm>
            <a:off x="321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コンテンツ プレースホルダー 5">
            <a:extLst>
              <a:ext uri="{FF2B5EF4-FFF2-40B4-BE49-F238E27FC236}">
                <a16:creationId xmlns:a16="http://schemas.microsoft.com/office/drawing/2014/main" id="{D793205D-D190-F54F-8C03-7ED350BC0D0B}"/>
              </a:ext>
            </a:extLst>
          </p:cNvPr>
          <p:cNvSpPr>
            <a:spLocks noGrp="1"/>
          </p:cNvSpPr>
          <p:nvPr>
            <p:ph sz="quarter" idx="19"/>
          </p:nvPr>
        </p:nvSpPr>
        <p:spPr>
          <a:xfrm>
            <a:off x="6096000"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6" name="コンテンツ プレースホルダー 7">
            <a:extLst>
              <a:ext uri="{FF2B5EF4-FFF2-40B4-BE49-F238E27FC236}">
                <a16:creationId xmlns:a16="http://schemas.microsoft.com/office/drawing/2014/main" id="{BE04A862-5674-AA4E-B8C8-EE386FE493D2}"/>
              </a:ext>
            </a:extLst>
          </p:cNvPr>
          <p:cNvSpPr>
            <a:spLocks noGrp="1"/>
          </p:cNvSpPr>
          <p:nvPr>
            <p:ph sz="quarter" idx="20"/>
          </p:nvPr>
        </p:nvSpPr>
        <p:spPr>
          <a:xfrm>
            <a:off x="8976187" y="4500000"/>
            <a:ext cx="2700000" cy="14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957371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ディスクレーマーページ">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11520000" cy="34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ボックス 3">
            <a:extLst>
              <a:ext uri="{FF2B5EF4-FFF2-40B4-BE49-F238E27FC236}">
                <a16:creationId xmlns:a16="http://schemas.microsoft.com/office/drawing/2014/main" id="{51BD3A7C-739D-F745-9858-E1966C64BDD4}"/>
              </a:ext>
            </a:extLst>
          </p:cNvPr>
          <p:cNvSpPr txBox="1"/>
          <p:nvPr userDrawn="1"/>
        </p:nvSpPr>
        <p:spPr>
          <a:xfrm>
            <a:off x="360000" y="4809107"/>
            <a:ext cx="11520000" cy="1421846"/>
          </a:xfrm>
          <a:prstGeom prst="rect">
            <a:avLst/>
          </a:prstGeom>
          <a:noFill/>
          <a:ln w="12700">
            <a:solidFill>
              <a:schemeClr val="tx1">
                <a:lumMod val="90000"/>
                <a:lumOff val="10000"/>
              </a:schemeClr>
            </a:solidFill>
          </a:ln>
        </p:spPr>
        <p:txBody>
          <a:bodyPr wrap="square" lIns="108000" tIns="72000" rIns="108000" bIns="72000" rtlCol="0" anchor="b">
            <a:spAutoFit/>
          </a:bodyPr>
          <a:lstStyle/>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この資料に含まれる情報は可能な限り正確を期しておりますが、株式会社エイチシーエル・ジャパンの正式なレビューを受けておらず、当資料に記載された内容に関して株式会社エイチシーエル・ジャパンは何ら保証するものではありません。従って、この情報の利用はひとえに使用者の責任において為されるものであり、資料の内容によって受けたいかなる被害に関しても一切の保証をするものではありません。</a:t>
            </a:r>
          </a:p>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当資料をコピー等で複製することは、株式会社エイチシーエル・ジャパン、および執筆者の承諾なしではできません。</a:t>
            </a:r>
          </a:p>
          <a:p>
            <a:pPr>
              <a:lnSpc>
                <a:spcPct val="120000"/>
              </a:lnSpc>
            </a:pPr>
            <a:r>
              <a:rPr kumimoji="1" lang="ja-JP" altLang="en-US" sz="1400" b="0" i="0">
                <a:solidFill>
                  <a:schemeClr val="tx1">
                    <a:lumMod val="90000"/>
                    <a:lumOff val="10000"/>
                  </a:schemeClr>
                </a:solidFill>
                <a:latin typeface="Arial" panose="020B0604020202020204" pitchFamily="34" charset="0"/>
                <a:ea typeface="Yu Gothic" panose="020B0400000000000000" pitchFamily="34" charset="-128"/>
              </a:rPr>
              <a:t>また、当資料に記載された製品名または会社名はそれぞれの各社の商標または登録商標です。</a:t>
            </a:r>
          </a:p>
        </p:txBody>
      </p:sp>
    </p:spTree>
    <p:extLst>
      <p:ext uri="{BB962C8B-B14F-4D97-AF65-F5344CB8AC3E}">
        <p14:creationId xmlns:p14="http://schemas.microsoft.com/office/powerpoint/2010/main" val="23867059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andA">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60000" y="1260000"/>
            <a:ext cx="5580000" cy="5040000"/>
          </a:xfrm>
        </p:spPr>
        <p:txBody>
          <a:bodyPr/>
          <a:lstStyle>
            <a:lvl3pPr marL="223838" indent="-209550">
              <a:buFont typeface="システムフォント（レギュラー）"/>
              <a:buChar char="Q"/>
              <a:tabLst/>
              <a:defRPr/>
            </a:lvl3pPr>
            <a:lvl4pPr marL="223838" indent="-209550">
              <a:buFont typeface="システムフォント（レギュラー）"/>
              <a:buChar char="A"/>
              <a:tabLst/>
              <a:defRPr b="0"/>
            </a:lvl4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5040000"/>
          </a:xfrm>
        </p:spPr>
        <p:txBody>
          <a:bodyPr/>
          <a:lstStyle>
            <a:lvl3pPr marL="223838" indent="-209550">
              <a:buFont typeface="システムフォント（レギュラー）"/>
              <a:buChar char="Q"/>
              <a:tabLst/>
              <a:defRPr/>
            </a:lvl3pPr>
            <a:lvl4pPr marL="223838" indent="-212725">
              <a:buFont typeface="システムフォント（レギュラー）"/>
              <a:buChar char="A"/>
              <a:defRPr b="0"/>
            </a:lvl4p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1420197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209CA25-67E7-CF4B-A3F6-94B395293F9B}"/>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622374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Title">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7255D03-C51F-334A-85B6-F553E7284B06}"/>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0" i="0" dirty="0">
              <a:latin typeface="Arial" panose="020B0604020202020204" pitchFamily="34" charset="0"/>
              <a:ea typeface="BIZ UDPゴシック" panose="020B0400000000000000" pitchFamily="50" charset="-128"/>
            </a:endParaRPr>
          </a:p>
        </p:txBody>
      </p:sp>
      <p:pic>
        <p:nvPicPr>
          <p:cNvPr id="15" name="Picture 16">
            <a:extLst>
              <a:ext uri="{FF2B5EF4-FFF2-40B4-BE49-F238E27FC236}">
                <a16:creationId xmlns:a16="http://schemas.microsoft.com/office/drawing/2014/main" id="{B8248DD1-D6EE-C348-AEFD-CEE133D8E69C}"/>
              </a:ext>
            </a:extLst>
          </p:cNvPr>
          <p:cNvPicPr>
            <a:picLocks noChangeAspect="1"/>
          </p:cNvPicPr>
          <p:nvPr userDrawn="1"/>
        </p:nvPicPr>
        <p:blipFill>
          <a:blip r:embed="rId2"/>
          <a:stretch>
            <a:fillRect/>
          </a:stretch>
        </p:blipFill>
        <p:spPr>
          <a:xfrm>
            <a:off x="10247565" y="441960"/>
            <a:ext cx="1419860" cy="198120"/>
          </a:xfrm>
          <a:prstGeom prst="rect">
            <a:avLst/>
          </a:prstGeom>
        </p:spPr>
      </p:pic>
      <p:sp>
        <p:nvSpPr>
          <p:cNvPr id="16" name="Rectangle 17">
            <a:extLst>
              <a:ext uri="{FF2B5EF4-FFF2-40B4-BE49-F238E27FC236}">
                <a16:creationId xmlns:a16="http://schemas.microsoft.com/office/drawing/2014/main" id="{7FC80925-2A81-6243-A762-B60F5459B754}"/>
              </a:ext>
            </a:extLst>
          </p:cNvPr>
          <p:cNvSpPr>
            <a:spLocks/>
          </p:cNvSpPr>
          <p:nvPr userDrawn="1"/>
        </p:nvSpPr>
        <p:spPr>
          <a:xfrm>
            <a:off x="8539055" y="6603955"/>
            <a:ext cx="3128422"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7" name="Straight Connector 18">
            <a:extLst>
              <a:ext uri="{FF2B5EF4-FFF2-40B4-BE49-F238E27FC236}">
                <a16:creationId xmlns:a16="http://schemas.microsoft.com/office/drawing/2014/main" id="{261F6A65-00AC-4649-A73D-2EBB407669D0}"/>
              </a:ext>
            </a:extLst>
          </p:cNvPr>
          <p:cNvCxnSpPr>
            <a:cxnSpLocks/>
          </p:cNvCxnSpPr>
          <p:nvPr userDrawn="1"/>
        </p:nvCxnSpPr>
        <p:spPr>
          <a:xfrm>
            <a:off x="8628070" y="6512237"/>
            <a:ext cx="3039355" cy="0"/>
          </a:xfrm>
          <a:prstGeom prst="line">
            <a:avLst/>
          </a:prstGeom>
          <a:ln w="3175">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8" name="Group 12">
            <a:extLst>
              <a:ext uri="{FF2B5EF4-FFF2-40B4-BE49-F238E27FC236}">
                <a16:creationId xmlns:a16="http://schemas.microsoft.com/office/drawing/2014/main" id="{5FF7685C-045C-E040-8B33-FC03408C0565}"/>
              </a:ext>
            </a:extLst>
          </p:cNvPr>
          <p:cNvGrpSpPr/>
          <p:nvPr userDrawn="1"/>
        </p:nvGrpSpPr>
        <p:grpSpPr>
          <a:xfrm rot="2702539">
            <a:off x="85663" y="-1193650"/>
            <a:ext cx="4574411" cy="5135931"/>
            <a:chOff x="-2961069" y="-2002969"/>
            <a:chExt cx="7060959" cy="6636962"/>
          </a:xfrm>
        </p:grpSpPr>
        <p:sp>
          <p:nvSpPr>
            <p:cNvPr id="19" name="Triangle 21">
              <a:extLst>
                <a:ext uri="{FF2B5EF4-FFF2-40B4-BE49-F238E27FC236}">
                  <a16:creationId xmlns:a16="http://schemas.microsoft.com/office/drawing/2014/main" id="{16115773-BDF4-1346-9854-A490121B3D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sp>
          <p:nvSpPr>
            <p:cNvPr id="20" name="Triangle 22">
              <a:extLst>
                <a:ext uri="{FF2B5EF4-FFF2-40B4-BE49-F238E27FC236}">
                  <a16:creationId xmlns:a16="http://schemas.microsoft.com/office/drawing/2014/main" id="{F4DC2D30-354D-DE44-A2E1-197C52252747}"/>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grpSp>
      <p:pic>
        <p:nvPicPr>
          <p:cNvPr id="21" name="Picture 1">
            <a:extLst>
              <a:ext uri="{FF2B5EF4-FFF2-40B4-BE49-F238E27FC236}">
                <a16:creationId xmlns:a16="http://schemas.microsoft.com/office/drawing/2014/main" id="{5C8E13E9-55BC-D344-85D1-F002710516E0}"/>
              </a:ext>
            </a:extLst>
          </p:cNvPr>
          <p:cNvPicPr>
            <a:picLocks noChangeAspect="1"/>
          </p:cNvPicPr>
          <p:nvPr userDrawn="1"/>
        </p:nvPicPr>
        <p:blipFill>
          <a:blip r:embed="rId3"/>
          <a:stretch>
            <a:fillRect/>
          </a:stretch>
        </p:blipFill>
        <p:spPr>
          <a:xfrm>
            <a:off x="9574545" y="6139582"/>
            <a:ext cx="2047240" cy="198120"/>
          </a:xfrm>
          <a:prstGeom prst="rect">
            <a:avLst/>
          </a:prstGeom>
        </p:spPr>
      </p:pic>
      <p:sp>
        <p:nvSpPr>
          <p:cNvPr id="2" name="タイトル 1">
            <a:extLst>
              <a:ext uri="{FF2B5EF4-FFF2-40B4-BE49-F238E27FC236}">
                <a16:creationId xmlns:a16="http://schemas.microsoft.com/office/drawing/2014/main" id="{0B594C98-B450-DB4A-8C79-B85FA2B03D48}"/>
              </a:ext>
            </a:extLst>
          </p:cNvPr>
          <p:cNvSpPr>
            <a:spLocks noGrp="1"/>
          </p:cNvSpPr>
          <p:nvPr>
            <p:ph type="ctrTitle"/>
          </p:nvPr>
        </p:nvSpPr>
        <p:spPr>
          <a:xfrm>
            <a:off x="720000" y="1080000"/>
            <a:ext cx="10800000" cy="2160000"/>
          </a:xfrm>
        </p:spPr>
        <p:txBody>
          <a:bodyPr anchor="b">
            <a:normAutofit/>
          </a:bodyPr>
          <a:lstStyle>
            <a:lvl1pPr algn="l">
              <a:lnSpc>
                <a:spcPct val="110000"/>
              </a:lnSpc>
              <a:spcBef>
                <a:spcPts val="0"/>
              </a:spcBef>
              <a:defRPr sz="3600">
                <a:solidFill>
                  <a:schemeClr val="bg1"/>
                </a:solidFill>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57D81515-5DB4-C644-A2D4-FD8225EBFC3D}"/>
              </a:ext>
            </a:extLst>
          </p:cNvPr>
          <p:cNvSpPr>
            <a:spLocks noGrp="1"/>
          </p:cNvSpPr>
          <p:nvPr>
            <p:ph type="subTitle" idx="1"/>
          </p:nvPr>
        </p:nvSpPr>
        <p:spPr>
          <a:xfrm>
            <a:off x="720000" y="3420000"/>
            <a:ext cx="10800000" cy="900000"/>
          </a:xfrm>
        </p:spPr>
        <p:txBody>
          <a:bodyPr>
            <a:normAutofit/>
          </a:bodyPr>
          <a:lstStyle>
            <a:lvl1pPr marL="0" indent="0" algn="l">
              <a:lnSpc>
                <a:spcPct val="110000"/>
              </a:lnSpc>
              <a:spcBef>
                <a:spcPts val="0"/>
              </a:spcBef>
              <a:buNone/>
              <a:defRPr sz="1800" b="1">
                <a:solidFill>
                  <a:schemeClr val="bg1"/>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Tree>
    <p:extLst>
      <p:ext uri="{BB962C8B-B14F-4D97-AF65-F5344CB8AC3E}">
        <p14:creationId xmlns:p14="http://schemas.microsoft.com/office/powerpoint/2010/main" val="320454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boxOnly">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16137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168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ndSlide1">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D4BB01CD-719C-0A4A-9BEB-5293A93AAA55}"/>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grpSp>
        <p:nvGrpSpPr>
          <p:cNvPr id="6" name="Group 12">
            <a:extLst>
              <a:ext uri="{FF2B5EF4-FFF2-40B4-BE49-F238E27FC236}">
                <a16:creationId xmlns:a16="http://schemas.microsoft.com/office/drawing/2014/main" id="{CD260EFB-A685-1842-B8EE-457620355345}"/>
              </a:ext>
            </a:extLst>
          </p:cNvPr>
          <p:cNvGrpSpPr/>
          <p:nvPr userDrawn="1"/>
        </p:nvGrpSpPr>
        <p:grpSpPr>
          <a:xfrm rot="2702539">
            <a:off x="85663" y="-1193650"/>
            <a:ext cx="4574411" cy="5135931"/>
            <a:chOff x="-2961069" y="-2002969"/>
            <a:chExt cx="7060959" cy="6636962"/>
          </a:xfrm>
        </p:grpSpPr>
        <p:sp>
          <p:nvSpPr>
            <p:cNvPr id="7" name="Triangle 21">
              <a:extLst>
                <a:ext uri="{FF2B5EF4-FFF2-40B4-BE49-F238E27FC236}">
                  <a16:creationId xmlns:a16="http://schemas.microsoft.com/office/drawing/2014/main" id="{3D633D66-4D02-1D4A-AA97-16DAE9ACB5AD}"/>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8" name="Triangle 22">
              <a:extLst>
                <a:ext uri="{FF2B5EF4-FFF2-40B4-BE49-F238E27FC236}">
                  <a16:creationId xmlns:a16="http://schemas.microsoft.com/office/drawing/2014/main" id="{569FF620-4D3F-354F-B79C-C6486181F47C}"/>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9" name="Picture 1">
            <a:extLst>
              <a:ext uri="{FF2B5EF4-FFF2-40B4-BE49-F238E27FC236}">
                <a16:creationId xmlns:a16="http://schemas.microsoft.com/office/drawing/2014/main" id="{0B58DCD7-DA0D-154D-8475-922ADAB38422}"/>
              </a:ext>
            </a:extLst>
          </p:cNvPr>
          <p:cNvPicPr>
            <a:picLocks noChangeAspect="1"/>
          </p:cNvPicPr>
          <p:nvPr userDrawn="1"/>
        </p:nvPicPr>
        <p:blipFill>
          <a:blip r:embed="rId2"/>
          <a:stretch>
            <a:fillRect/>
          </a:stretch>
        </p:blipFill>
        <p:spPr>
          <a:xfrm>
            <a:off x="3475537" y="434943"/>
            <a:ext cx="4333279" cy="419350"/>
          </a:xfrm>
          <a:prstGeom prst="rect">
            <a:avLst/>
          </a:prstGeom>
        </p:spPr>
      </p:pic>
      <p:sp>
        <p:nvSpPr>
          <p:cNvPr id="10" name="Rectangle 17">
            <a:extLst>
              <a:ext uri="{FF2B5EF4-FFF2-40B4-BE49-F238E27FC236}">
                <a16:creationId xmlns:a16="http://schemas.microsoft.com/office/drawing/2014/main" id="{E2DA863A-5CC9-DD42-B40D-7EE63A35AB98}"/>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sp>
        <p:nvSpPr>
          <p:cNvPr id="5" name="コンテンツ プレースホルダー 4">
            <a:extLst>
              <a:ext uri="{FF2B5EF4-FFF2-40B4-BE49-F238E27FC236}">
                <a16:creationId xmlns:a16="http://schemas.microsoft.com/office/drawing/2014/main" id="{612BECBA-802F-6C41-9E2B-17336C1993E1}"/>
              </a:ext>
            </a:extLst>
          </p:cNvPr>
          <p:cNvSpPr>
            <a:spLocks noGrp="1"/>
          </p:cNvSpPr>
          <p:nvPr>
            <p:ph sz="quarter" idx="10" hasCustomPrompt="1"/>
          </p:nvPr>
        </p:nvSpPr>
        <p:spPr>
          <a:xfrm>
            <a:off x="360001" y="1258347"/>
            <a:ext cx="5580000" cy="50400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kumimoji="1" lang="ja-JP" altLang="en-US"/>
              <a:t>第</a:t>
            </a:r>
            <a:r>
              <a:rPr kumimoji="1" lang="en-US" altLang="ja-JP" dirty="0"/>
              <a:t>1</a:t>
            </a:r>
            <a:r>
              <a:rPr kumimoji="1" lang="ja-JP" altLang="en-US"/>
              <a:t>レベル</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12" name="コンテンツ プレースホルダー 11">
            <a:extLst>
              <a:ext uri="{FF2B5EF4-FFF2-40B4-BE49-F238E27FC236}">
                <a16:creationId xmlns:a16="http://schemas.microsoft.com/office/drawing/2014/main" id="{D75C6950-A6B1-4D4B-903B-C1B8341D6DC7}"/>
              </a:ext>
            </a:extLst>
          </p:cNvPr>
          <p:cNvSpPr>
            <a:spLocks noGrp="1"/>
          </p:cNvSpPr>
          <p:nvPr>
            <p:ph sz="quarter" idx="11"/>
          </p:nvPr>
        </p:nvSpPr>
        <p:spPr>
          <a:xfrm>
            <a:off x="6300000" y="1260000"/>
            <a:ext cx="5580000" cy="50400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372065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EndSlide1">
    <p:spTree>
      <p:nvGrpSpPr>
        <p:cNvPr id="1" name=""/>
        <p:cNvGrpSpPr/>
        <p:nvPr/>
      </p:nvGrpSpPr>
      <p:grpSpPr>
        <a:xfrm>
          <a:off x="0" y="0"/>
          <a:ext cx="0" cy="0"/>
          <a:chOff x="0" y="0"/>
          <a:chExt cx="0" cy="0"/>
        </a:xfrm>
      </p:grpSpPr>
      <p:sp>
        <p:nvSpPr>
          <p:cNvPr id="4" name="Rectangle 15">
            <a:extLst>
              <a:ext uri="{FF2B5EF4-FFF2-40B4-BE49-F238E27FC236}">
                <a16:creationId xmlns:a16="http://schemas.microsoft.com/office/drawing/2014/main" id="{D4BB01CD-719C-0A4A-9BEB-5293A93AAA55}"/>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grpSp>
        <p:nvGrpSpPr>
          <p:cNvPr id="6" name="Group 12">
            <a:extLst>
              <a:ext uri="{FF2B5EF4-FFF2-40B4-BE49-F238E27FC236}">
                <a16:creationId xmlns:a16="http://schemas.microsoft.com/office/drawing/2014/main" id="{CD260EFB-A685-1842-B8EE-457620355345}"/>
              </a:ext>
            </a:extLst>
          </p:cNvPr>
          <p:cNvGrpSpPr/>
          <p:nvPr userDrawn="1"/>
        </p:nvGrpSpPr>
        <p:grpSpPr>
          <a:xfrm rot="2702539">
            <a:off x="85663" y="-1193650"/>
            <a:ext cx="4574411" cy="5135931"/>
            <a:chOff x="-2961069" y="-2002969"/>
            <a:chExt cx="7060959" cy="6636962"/>
          </a:xfrm>
        </p:grpSpPr>
        <p:sp>
          <p:nvSpPr>
            <p:cNvPr id="7" name="Triangle 21">
              <a:extLst>
                <a:ext uri="{FF2B5EF4-FFF2-40B4-BE49-F238E27FC236}">
                  <a16:creationId xmlns:a16="http://schemas.microsoft.com/office/drawing/2014/main" id="{3D633D66-4D02-1D4A-AA97-16DAE9ACB5AD}"/>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8" name="Triangle 22">
              <a:extLst>
                <a:ext uri="{FF2B5EF4-FFF2-40B4-BE49-F238E27FC236}">
                  <a16:creationId xmlns:a16="http://schemas.microsoft.com/office/drawing/2014/main" id="{569FF620-4D3F-354F-B79C-C6486181F47C}"/>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9" name="Picture 1">
            <a:extLst>
              <a:ext uri="{FF2B5EF4-FFF2-40B4-BE49-F238E27FC236}">
                <a16:creationId xmlns:a16="http://schemas.microsoft.com/office/drawing/2014/main" id="{0B58DCD7-DA0D-154D-8475-922ADAB38422}"/>
              </a:ext>
            </a:extLst>
          </p:cNvPr>
          <p:cNvPicPr>
            <a:picLocks noChangeAspect="1"/>
          </p:cNvPicPr>
          <p:nvPr userDrawn="1"/>
        </p:nvPicPr>
        <p:blipFill>
          <a:blip r:embed="rId2"/>
          <a:stretch>
            <a:fillRect/>
          </a:stretch>
        </p:blipFill>
        <p:spPr>
          <a:xfrm>
            <a:off x="2541654" y="3085031"/>
            <a:ext cx="7108693" cy="687938"/>
          </a:xfrm>
          <a:prstGeom prst="rect">
            <a:avLst/>
          </a:prstGeom>
        </p:spPr>
      </p:pic>
      <p:sp>
        <p:nvSpPr>
          <p:cNvPr id="10" name="Rectangle 17">
            <a:extLst>
              <a:ext uri="{FF2B5EF4-FFF2-40B4-BE49-F238E27FC236}">
                <a16:creationId xmlns:a16="http://schemas.microsoft.com/office/drawing/2014/main" id="{E2DA863A-5CC9-DD42-B40D-7EE63A35AB98}"/>
              </a:ext>
            </a:extLst>
          </p:cNvPr>
          <p:cNvSpPr>
            <a:spLocks/>
          </p:cNvSpPr>
          <p:nvPr userDrawn="1"/>
        </p:nvSpPr>
        <p:spPr>
          <a:xfrm>
            <a:off x="8502187" y="6603955"/>
            <a:ext cx="3165290"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spTree>
    <p:extLst>
      <p:ext uri="{BB962C8B-B14F-4D97-AF65-F5344CB8AC3E}">
        <p14:creationId xmlns:p14="http://schemas.microsoft.com/office/powerpoint/2010/main" val="4054296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EndSlide2">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A04EC171-1940-FB4F-AF42-7F08033A6A61}"/>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sp>
        <p:nvSpPr>
          <p:cNvPr id="12" name="Rectangle 17">
            <a:extLst>
              <a:ext uri="{FF2B5EF4-FFF2-40B4-BE49-F238E27FC236}">
                <a16:creationId xmlns:a16="http://schemas.microsoft.com/office/drawing/2014/main" id="{4AE2143A-6526-EF47-BE1A-4B41D8ED5A89}"/>
              </a:ext>
            </a:extLst>
          </p:cNvPr>
          <p:cNvSpPr>
            <a:spLocks/>
          </p:cNvSpPr>
          <p:nvPr userDrawn="1"/>
        </p:nvSpPr>
        <p:spPr>
          <a:xfrm>
            <a:off x="8535850" y="6603955"/>
            <a:ext cx="3131627"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3" name="Straight Connector 18">
            <a:extLst>
              <a:ext uri="{FF2B5EF4-FFF2-40B4-BE49-F238E27FC236}">
                <a16:creationId xmlns:a16="http://schemas.microsoft.com/office/drawing/2014/main" id="{6FC2CDB0-1881-F64F-8E38-AF781CDC0D72}"/>
              </a:ext>
            </a:extLst>
          </p:cNvPr>
          <p:cNvCxnSpPr/>
          <p:nvPr userDrawn="1"/>
        </p:nvCxnSpPr>
        <p:spPr>
          <a:xfrm>
            <a:off x="8738910" y="6539947"/>
            <a:ext cx="2928567" cy="0"/>
          </a:xfrm>
          <a:prstGeom prst="line">
            <a:avLst/>
          </a:prstGeom>
          <a:ln w="31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2">
            <a:extLst>
              <a:ext uri="{FF2B5EF4-FFF2-40B4-BE49-F238E27FC236}">
                <a16:creationId xmlns:a16="http://schemas.microsoft.com/office/drawing/2014/main" id="{78157F7D-8CA2-C442-8BEA-1C5A9E2A5D0A}"/>
              </a:ext>
            </a:extLst>
          </p:cNvPr>
          <p:cNvGrpSpPr/>
          <p:nvPr userDrawn="1"/>
        </p:nvGrpSpPr>
        <p:grpSpPr>
          <a:xfrm rot="2702539">
            <a:off x="85663" y="-1193650"/>
            <a:ext cx="4574411" cy="5135931"/>
            <a:chOff x="-2961069" y="-2002969"/>
            <a:chExt cx="7060959" cy="6636962"/>
          </a:xfrm>
        </p:grpSpPr>
        <p:sp>
          <p:nvSpPr>
            <p:cNvPr id="15" name="Triangle 21">
              <a:extLst>
                <a:ext uri="{FF2B5EF4-FFF2-40B4-BE49-F238E27FC236}">
                  <a16:creationId xmlns:a16="http://schemas.microsoft.com/office/drawing/2014/main" id="{530925FD-F35F-6844-B66E-272BAA9F09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16" name="Triangle 22">
              <a:extLst>
                <a:ext uri="{FF2B5EF4-FFF2-40B4-BE49-F238E27FC236}">
                  <a16:creationId xmlns:a16="http://schemas.microsoft.com/office/drawing/2014/main" id="{97CEA9B5-9489-CA4F-B7A8-9A3958749285}"/>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17" name="Picture 1">
            <a:extLst>
              <a:ext uri="{FF2B5EF4-FFF2-40B4-BE49-F238E27FC236}">
                <a16:creationId xmlns:a16="http://schemas.microsoft.com/office/drawing/2014/main" id="{AD62F38D-0100-724F-932A-816D77D659EA}"/>
              </a:ext>
            </a:extLst>
          </p:cNvPr>
          <p:cNvPicPr>
            <a:picLocks noChangeAspect="1"/>
          </p:cNvPicPr>
          <p:nvPr userDrawn="1"/>
        </p:nvPicPr>
        <p:blipFill>
          <a:blip r:embed="rId2"/>
          <a:stretch>
            <a:fillRect/>
          </a:stretch>
        </p:blipFill>
        <p:spPr>
          <a:xfrm>
            <a:off x="9602255" y="6139582"/>
            <a:ext cx="2047240" cy="198120"/>
          </a:xfrm>
          <a:prstGeom prst="rect">
            <a:avLst/>
          </a:prstGeom>
        </p:spPr>
      </p:pic>
      <p:grpSp>
        <p:nvGrpSpPr>
          <p:cNvPr id="18" name="Group 68">
            <a:extLst>
              <a:ext uri="{FF2B5EF4-FFF2-40B4-BE49-F238E27FC236}">
                <a16:creationId xmlns:a16="http://schemas.microsoft.com/office/drawing/2014/main" id="{36FCD12A-DD95-B84B-BD66-2B9223798FED}"/>
              </a:ext>
            </a:extLst>
          </p:cNvPr>
          <p:cNvGrpSpPr/>
          <p:nvPr userDrawn="1"/>
        </p:nvGrpSpPr>
        <p:grpSpPr>
          <a:xfrm>
            <a:off x="4899275" y="823248"/>
            <a:ext cx="2393454" cy="365535"/>
            <a:chOff x="3712598" y="617435"/>
            <a:chExt cx="1795091" cy="274151"/>
          </a:xfrm>
        </p:grpSpPr>
        <p:sp>
          <p:nvSpPr>
            <p:cNvPr id="19" name="Freeform 7">
              <a:extLst>
                <a:ext uri="{FF2B5EF4-FFF2-40B4-BE49-F238E27FC236}">
                  <a16:creationId xmlns:a16="http://schemas.microsoft.com/office/drawing/2014/main" id="{169FEA29-62A9-7B44-AF8D-0670CC23BFAE}"/>
                </a:ext>
              </a:extLst>
            </p:cNvPr>
            <p:cNvSpPr>
              <a:spLocks/>
            </p:cNvSpPr>
            <p:nvPr userDrawn="1"/>
          </p:nvSpPr>
          <p:spPr bwMode="auto">
            <a:xfrm>
              <a:off x="3712598" y="636506"/>
              <a:ext cx="688952" cy="240776"/>
            </a:xfrm>
            <a:custGeom>
              <a:avLst/>
              <a:gdLst>
                <a:gd name="T0" fmla="*/ 0 w 578"/>
                <a:gd name="T1" fmla="*/ 202 h 202"/>
                <a:gd name="T2" fmla="*/ 164 w 578"/>
                <a:gd name="T3" fmla="*/ 202 h 202"/>
                <a:gd name="T4" fmla="*/ 198 w 578"/>
                <a:gd name="T5" fmla="*/ 122 h 202"/>
                <a:gd name="T6" fmla="*/ 358 w 578"/>
                <a:gd name="T7" fmla="*/ 122 h 202"/>
                <a:gd name="T8" fmla="*/ 322 w 578"/>
                <a:gd name="T9" fmla="*/ 202 h 202"/>
                <a:gd name="T10" fmla="*/ 488 w 578"/>
                <a:gd name="T11" fmla="*/ 202 h 202"/>
                <a:gd name="T12" fmla="*/ 578 w 578"/>
                <a:gd name="T13" fmla="*/ 0 h 202"/>
                <a:gd name="T14" fmla="*/ 412 w 578"/>
                <a:gd name="T15" fmla="*/ 0 h 202"/>
                <a:gd name="T16" fmla="*/ 382 w 578"/>
                <a:gd name="T17" fmla="*/ 68 h 202"/>
                <a:gd name="T18" fmla="*/ 222 w 578"/>
                <a:gd name="T19" fmla="*/ 68 h 202"/>
                <a:gd name="T20" fmla="*/ 252 w 578"/>
                <a:gd name="T21" fmla="*/ 0 h 202"/>
                <a:gd name="T22" fmla="*/ 90 w 578"/>
                <a:gd name="T23" fmla="*/ 0 h 202"/>
                <a:gd name="T24" fmla="*/ 0 w 578"/>
                <a:gd name="T2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8" h="202">
                  <a:moveTo>
                    <a:pt x="0" y="202"/>
                  </a:moveTo>
                  <a:lnTo>
                    <a:pt x="164" y="202"/>
                  </a:lnTo>
                  <a:lnTo>
                    <a:pt x="198" y="122"/>
                  </a:lnTo>
                  <a:lnTo>
                    <a:pt x="358" y="122"/>
                  </a:lnTo>
                  <a:lnTo>
                    <a:pt x="322" y="202"/>
                  </a:lnTo>
                  <a:lnTo>
                    <a:pt x="488" y="202"/>
                  </a:lnTo>
                  <a:lnTo>
                    <a:pt x="578" y="0"/>
                  </a:lnTo>
                  <a:lnTo>
                    <a:pt x="412" y="0"/>
                  </a:lnTo>
                  <a:lnTo>
                    <a:pt x="382" y="68"/>
                  </a:lnTo>
                  <a:lnTo>
                    <a:pt x="222" y="68"/>
                  </a:lnTo>
                  <a:lnTo>
                    <a:pt x="252" y="0"/>
                  </a:lnTo>
                  <a:lnTo>
                    <a:pt x="90" y="0"/>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0" name="Freeform 8">
              <a:extLst>
                <a:ext uri="{FF2B5EF4-FFF2-40B4-BE49-F238E27FC236}">
                  <a16:creationId xmlns:a16="http://schemas.microsoft.com/office/drawing/2014/main" id="{AF198308-B308-9E45-A549-7AA020D556A2}"/>
                </a:ext>
              </a:extLst>
            </p:cNvPr>
            <p:cNvSpPr>
              <a:spLocks/>
            </p:cNvSpPr>
            <p:nvPr userDrawn="1"/>
          </p:nvSpPr>
          <p:spPr bwMode="auto">
            <a:xfrm>
              <a:off x="4368175" y="617435"/>
              <a:ext cx="650810" cy="274151"/>
            </a:xfrm>
            <a:custGeom>
              <a:avLst/>
              <a:gdLst>
                <a:gd name="T0" fmla="*/ 195 w 273"/>
                <a:gd name="T1" fmla="*/ 43 h 115"/>
                <a:gd name="T2" fmla="*/ 273 w 273"/>
                <a:gd name="T3" fmla="*/ 43 h 115"/>
                <a:gd name="T4" fmla="*/ 223 w 273"/>
                <a:gd name="T5" fmla="*/ 9 h 115"/>
                <a:gd name="T6" fmla="*/ 42 w 273"/>
                <a:gd name="T7" fmla="*/ 31 h 115"/>
                <a:gd name="T8" fmla="*/ 38 w 273"/>
                <a:gd name="T9" fmla="*/ 101 h 115"/>
                <a:gd name="T10" fmla="*/ 188 w 273"/>
                <a:gd name="T11" fmla="*/ 107 h 115"/>
                <a:gd name="T12" fmla="*/ 257 w 273"/>
                <a:gd name="T13" fmla="*/ 76 h 115"/>
                <a:gd name="T14" fmla="*/ 178 w 273"/>
                <a:gd name="T15" fmla="*/ 76 h 115"/>
                <a:gd name="T16" fmla="*/ 139 w 273"/>
                <a:gd name="T17" fmla="*/ 88 h 115"/>
                <a:gd name="T18" fmla="*/ 97 w 273"/>
                <a:gd name="T19" fmla="*/ 59 h 115"/>
                <a:gd name="T20" fmla="*/ 154 w 273"/>
                <a:gd name="T21" fmla="*/ 30 h 115"/>
                <a:gd name="T22" fmla="*/ 195 w 273"/>
                <a:gd name="T23"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115">
                  <a:moveTo>
                    <a:pt x="195" y="43"/>
                  </a:moveTo>
                  <a:cubicBezTo>
                    <a:pt x="273" y="43"/>
                    <a:pt x="273" y="43"/>
                    <a:pt x="273" y="43"/>
                  </a:cubicBezTo>
                  <a:cubicBezTo>
                    <a:pt x="272" y="26"/>
                    <a:pt x="256" y="14"/>
                    <a:pt x="223" y="9"/>
                  </a:cubicBezTo>
                  <a:cubicBezTo>
                    <a:pt x="160" y="0"/>
                    <a:pt x="91" y="4"/>
                    <a:pt x="42" y="31"/>
                  </a:cubicBezTo>
                  <a:cubicBezTo>
                    <a:pt x="3" y="53"/>
                    <a:pt x="0" y="85"/>
                    <a:pt x="38" y="101"/>
                  </a:cubicBezTo>
                  <a:cubicBezTo>
                    <a:pt x="71" y="114"/>
                    <a:pt x="139" y="115"/>
                    <a:pt x="188" y="107"/>
                  </a:cubicBezTo>
                  <a:cubicBezTo>
                    <a:pt x="219" y="102"/>
                    <a:pt x="244" y="91"/>
                    <a:pt x="257" y="76"/>
                  </a:cubicBezTo>
                  <a:cubicBezTo>
                    <a:pt x="178" y="76"/>
                    <a:pt x="178" y="76"/>
                    <a:pt x="178" y="76"/>
                  </a:cubicBezTo>
                  <a:cubicBezTo>
                    <a:pt x="168" y="84"/>
                    <a:pt x="155" y="88"/>
                    <a:pt x="139" y="88"/>
                  </a:cubicBezTo>
                  <a:cubicBezTo>
                    <a:pt x="95" y="88"/>
                    <a:pt x="89" y="75"/>
                    <a:pt x="97" y="59"/>
                  </a:cubicBezTo>
                  <a:cubicBezTo>
                    <a:pt x="106" y="41"/>
                    <a:pt x="125" y="31"/>
                    <a:pt x="154" y="30"/>
                  </a:cubicBezTo>
                  <a:cubicBezTo>
                    <a:pt x="178" y="30"/>
                    <a:pt x="189" y="35"/>
                    <a:pt x="195"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1" name="Freeform 9">
              <a:extLst>
                <a:ext uri="{FF2B5EF4-FFF2-40B4-BE49-F238E27FC236}">
                  <a16:creationId xmlns:a16="http://schemas.microsoft.com/office/drawing/2014/main" id="{483DD9E9-9A35-E841-982A-A88EC870E652}"/>
                </a:ext>
              </a:extLst>
            </p:cNvPr>
            <p:cNvSpPr>
              <a:spLocks/>
            </p:cNvSpPr>
            <p:nvPr userDrawn="1"/>
          </p:nvSpPr>
          <p:spPr bwMode="auto">
            <a:xfrm>
              <a:off x="5004682" y="636506"/>
              <a:ext cx="503007" cy="240776"/>
            </a:xfrm>
            <a:custGeom>
              <a:avLst/>
              <a:gdLst>
                <a:gd name="T0" fmla="*/ 258 w 422"/>
                <a:gd name="T1" fmla="*/ 0 h 202"/>
                <a:gd name="T2" fmla="*/ 190 w 422"/>
                <a:gd name="T3" fmla="*/ 154 h 202"/>
                <a:gd name="T4" fmla="*/ 422 w 422"/>
                <a:gd name="T5" fmla="*/ 154 h 202"/>
                <a:gd name="T6" fmla="*/ 400 w 422"/>
                <a:gd name="T7" fmla="*/ 202 h 202"/>
                <a:gd name="T8" fmla="*/ 0 w 422"/>
                <a:gd name="T9" fmla="*/ 202 h 202"/>
                <a:gd name="T10" fmla="*/ 90 w 422"/>
                <a:gd name="T11" fmla="*/ 0 h 202"/>
                <a:gd name="T12" fmla="*/ 258 w 422"/>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22" h="202">
                  <a:moveTo>
                    <a:pt x="258" y="0"/>
                  </a:moveTo>
                  <a:lnTo>
                    <a:pt x="190" y="154"/>
                  </a:lnTo>
                  <a:lnTo>
                    <a:pt x="422" y="154"/>
                  </a:lnTo>
                  <a:lnTo>
                    <a:pt x="400" y="202"/>
                  </a:lnTo>
                  <a:lnTo>
                    <a:pt x="0" y="202"/>
                  </a:lnTo>
                  <a:lnTo>
                    <a:pt x="90" y="0"/>
                  </a:ln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sp>
        <p:nvSpPr>
          <p:cNvPr id="48" name="TextBox 48">
            <a:extLst>
              <a:ext uri="{FF2B5EF4-FFF2-40B4-BE49-F238E27FC236}">
                <a16:creationId xmlns:a16="http://schemas.microsoft.com/office/drawing/2014/main" id="{EBC9B868-8C36-A440-B51C-92D089522A74}"/>
              </a:ext>
            </a:extLst>
          </p:cNvPr>
          <p:cNvSpPr txBox="1">
            <a:spLocks noChangeArrowheads="1"/>
          </p:cNvSpPr>
          <p:nvPr userDrawn="1"/>
        </p:nvSpPr>
        <p:spPr bwMode="auto">
          <a:xfrm>
            <a:off x="3231275" y="4765697"/>
            <a:ext cx="57294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altLang="ja-JP" sz="1600" b="0" kern="1200" dirty="0">
                <a:solidFill>
                  <a:schemeClr val="bg1"/>
                </a:solidFill>
                <a:latin typeface="Arial" charset="0"/>
                <a:ea typeface="BIZ UDPゴシック" panose="020B0400000000000000" pitchFamily="50" charset="-128"/>
                <a:cs typeface="Arial" charset="0"/>
              </a:rPr>
              <a:t>$10 BILLION | 159,000+ IDEAPRENEURS | 50 COUNTRIES</a:t>
            </a:r>
          </a:p>
        </p:txBody>
      </p:sp>
      <p:sp>
        <p:nvSpPr>
          <p:cNvPr id="49" name="Shape 2859">
            <a:extLst>
              <a:ext uri="{FF2B5EF4-FFF2-40B4-BE49-F238E27FC236}">
                <a16:creationId xmlns:a16="http://schemas.microsoft.com/office/drawing/2014/main" id="{51E5F841-7B39-574A-885C-1486377B7945}"/>
              </a:ext>
            </a:extLst>
          </p:cNvPr>
          <p:cNvSpPr/>
          <p:nvPr userDrawn="1"/>
        </p:nvSpPr>
        <p:spPr>
          <a:xfrm>
            <a:off x="2397538" y="2844453"/>
            <a:ext cx="332599" cy="33259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Source Sans Pro Light" charset="0"/>
              <a:cs typeface="Arial" panose="020B0604020202020204" pitchFamily="34" charset="0"/>
            </a:endParaRPr>
          </a:p>
        </p:txBody>
      </p:sp>
      <p:sp>
        <p:nvSpPr>
          <p:cNvPr id="50" name="Shape 2865">
            <a:extLst>
              <a:ext uri="{FF2B5EF4-FFF2-40B4-BE49-F238E27FC236}">
                <a16:creationId xmlns:a16="http://schemas.microsoft.com/office/drawing/2014/main" id="{910BFEF7-98F5-D54E-AFAC-D8C1BBC29353}"/>
              </a:ext>
            </a:extLst>
          </p:cNvPr>
          <p:cNvSpPr/>
          <p:nvPr userDrawn="1"/>
        </p:nvSpPr>
        <p:spPr>
          <a:xfrm>
            <a:off x="6085108" y="2844453"/>
            <a:ext cx="332599" cy="332599"/>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Arial" panose="020B0604020202020204" pitchFamily="34" charset="0"/>
              <a:ea typeface="Source Sans Pro Light" charset="0"/>
              <a:cs typeface="Arial" panose="020B0604020202020204" pitchFamily="34" charset="0"/>
            </a:endParaRPr>
          </a:p>
        </p:txBody>
      </p:sp>
      <p:sp>
        <p:nvSpPr>
          <p:cNvPr id="51" name="コンテンツ プレースホルダー 1">
            <a:extLst>
              <a:ext uri="{FF2B5EF4-FFF2-40B4-BE49-F238E27FC236}">
                <a16:creationId xmlns:a16="http://schemas.microsoft.com/office/drawing/2014/main" id="{B142E811-FDC4-D94B-9A32-05F1F49FEA2F}"/>
              </a:ext>
            </a:extLst>
          </p:cNvPr>
          <p:cNvSpPr txBox="1">
            <a:spLocks/>
          </p:cNvSpPr>
          <p:nvPr userDrawn="1"/>
        </p:nvSpPr>
        <p:spPr>
          <a:xfrm>
            <a:off x="2315269" y="2844453"/>
            <a:ext cx="3769839" cy="664541"/>
          </a:xfrm>
          <a:prstGeom prst="rect">
            <a:avLst/>
          </a:prstGeom>
        </p:spPr>
        <p:txBody>
          <a:bodyPr vert="horz" lIns="91440" tIns="45720" rIns="91440" bIns="45720" rtlCol="0">
            <a:spAutoFit/>
          </a:bodyPr>
          <a:lstStyle>
            <a:lvl1pPr marL="0" indent="0" algn="l" defTabSz="914400" rtl="0" eaLnBrk="1" latinLnBrk="0" hangingPunct="1">
              <a:lnSpc>
                <a:spcPct val="110000"/>
              </a:lnSpc>
              <a:spcBef>
                <a:spcPts val="300"/>
              </a:spcBef>
              <a:spcAft>
                <a:spcPts val="0"/>
              </a:spcAft>
              <a:buClr>
                <a:schemeClr val="bg1"/>
              </a:buClr>
              <a:buFont typeface="Arial" panose="020B0604020202020204" pitchFamily="34" charset="0"/>
              <a:buNone/>
              <a:defRPr kumimoji="1" sz="1800" b="1" kern="1200" spc="0">
                <a:solidFill>
                  <a:schemeClr val="bg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bg1"/>
              </a:buClr>
              <a:buFont typeface="Arial" panose="020B0604020202020204" pitchFamily="34" charset="0"/>
              <a:buNone/>
              <a:tabLst/>
              <a:defRPr kumimoji="1" sz="1800" kern="1200" spc="0">
                <a:solidFill>
                  <a:schemeClr val="bg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bg1"/>
              </a:buClr>
              <a:buFont typeface="Wingdings" pitchFamily="2" charset="2"/>
              <a:buChar char="n"/>
              <a:tabLst/>
              <a:defRPr kumimoji="1" sz="1800" kern="1200" spc="0">
                <a:solidFill>
                  <a:schemeClr val="bg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bg1"/>
              </a:buClr>
              <a:buFont typeface="Zapf Dingbats"/>
              <a:buChar char="➔"/>
              <a:tabLst/>
              <a:defRPr kumimoji="1" sz="1800" b="1" kern="1200" spc="0">
                <a:solidFill>
                  <a:schemeClr val="bg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bg1"/>
              </a:buClr>
              <a:buFont typeface="システムフォント（レギュラー）"/>
              <a:buNone/>
              <a:tabLst/>
              <a:defRPr kumimoji="1" sz="1400" kern="1200" spc="0">
                <a:solidFill>
                  <a:schemeClr val="bg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mn-lt"/>
                <a:ea typeface="+mn-ea"/>
                <a:cs typeface="+mn-cs"/>
              </a:defRPr>
            </a:lvl9pPr>
          </a:lstStyle>
          <a:p>
            <a:pPr marL="361950" indent="0">
              <a:tabLst/>
            </a:pPr>
            <a:r>
              <a:rPr lang="en-US" altLang="ja-JP" sz="2000" dirty="0">
                <a:latin typeface="BIZ UDPゴシック" panose="020B0400000000000000" pitchFamily="50" charset="-128"/>
                <a:ea typeface="BIZ UDPゴシック" panose="020B0400000000000000" pitchFamily="50" charset="-128"/>
              </a:rPr>
              <a:t>@</a:t>
            </a:r>
            <a:r>
              <a:rPr lang="en-US" altLang="ja-JP" sz="2000" dirty="0" err="1">
                <a:latin typeface="BIZ UDPゴシック" panose="020B0400000000000000" pitchFamily="50" charset="-128"/>
                <a:ea typeface="BIZ UDPゴシック" panose="020B0400000000000000" pitchFamily="50" charset="-128"/>
              </a:rPr>
              <a:t>HclJapan</a:t>
            </a:r>
            <a:endParaRPr lang="en-US" altLang="ja-JP" sz="20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https://</a:t>
            </a:r>
            <a:r>
              <a:rPr lang="en-US" altLang="ja-JP" sz="1200" dirty="0" err="1">
                <a:latin typeface="BIZ UDPゴシック" panose="020B0400000000000000" pitchFamily="50" charset="-128"/>
                <a:ea typeface="BIZ UDPゴシック" panose="020B0400000000000000" pitchFamily="50" charset="-128"/>
              </a:rPr>
              <a:t>twitter.com</a:t>
            </a:r>
            <a:r>
              <a:rPr lang="en-US" altLang="ja-JP" sz="1200" dirty="0">
                <a:latin typeface="BIZ UDPゴシック" panose="020B0400000000000000" pitchFamily="50" charset="-128"/>
                <a:ea typeface="BIZ UDPゴシック" panose="020B0400000000000000" pitchFamily="50" charset="-128"/>
              </a:rPr>
              <a:t>/</a:t>
            </a:r>
            <a:r>
              <a:rPr lang="en-US" altLang="ja-JP" sz="1200" dirty="0" err="1">
                <a:latin typeface="BIZ UDPゴシック" panose="020B0400000000000000" pitchFamily="50" charset="-128"/>
                <a:ea typeface="BIZ UDPゴシック" panose="020B0400000000000000" pitchFamily="50" charset="-128"/>
              </a:rPr>
              <a:t>HclJapan</a:t>
            </a:r>
            <a:endParaRPr lang="en-US" altLang="ja-JP" sz="1200" dirty="0">
              <a:latin typeface="BIZ UDPゴシック" panose="020B0400000000000000" pitchFamily="50" charset="-128"/>
              <a:ea typeface="BIZ UDPゴシック" panose="020B0400000000000000" pitchFamily="50" charset="-128"/>
            </a:endParaRPr>
          </a:p>
        </p:txBody>
      </p:sp>
      <p:sp>
        <p:nvSpPr>
          <p:cNvPr id="52" name="コンテンツ プレースホルダー 1">
            <a:extLst>
              <a:ext uri="{FF2B5EF4-FFF2-40B4-BE49-F238E27FC236}">
                <a16:creationId xmlns:a16="http://schemas.microsoft.com/office/drawing/2014/main" id="{FBE76152-4941-D748-9F23-34D60C74D116}"/>
              </a:ext>
            </a:extLst>
          </p:cNvPr>
          <p:cNvSpPr txBox="1">
            <a:spLocks/>
          </p:cNvSpPr>
          <p:nvPr userDrawn="1"/>
        </p:nvSpPr>
        <p:spPr>
          <a:xfrm>
            <a:off x="5988630" y="2844453"/>
            <a:ext cx="4688745" cy="664541"/>
          </a:xfrm>
          <a:prstGeom prst="rect">
            <a:avLst/>
          </a:prstGeom>
        </p:spPr>
        <p:txBody>
          <a:bodyPr vert="horz" wrap="square" lIns="91440" tIns="45720" rIns="91440" bIns="45720" rtlCol="0">
            <a:spAutoFit/>
          </a:bodyPr>
          <a:lstStyle>
            <a:lvl1pPr marL="0" indent="0" algn="l" defTabSz="914400" rtl="0" eaLnBrk="1" latinLnBrk="0" hangingPunct="1">
              <a:lnSpc>
                <a:spcPct val="110000"/>
              </a:lnSpc>
              <a:spcBef>
                <a:spcPts val="300"/>
              </a:spcBef>
              <a:spcAft>
                <a:spcPts val="0"/>
              </a:spcAft>
              <a:buClr>
                <a:schemeClr val="bg1"/>
              </a:buClr>
              <a:buFont typeface="Arial" panose="020B0604020202020204" pitchFamily="34" charset="0"/>
              <a:buNone/>
              <a:defRPr kumimoji="1" sz="1800" b="1" kern="1200" spc="0">
                <a:solidFill>
                  <a:schemeClr val="bg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bg1"/>
              </a:buClr>
              <a:buFont typeface="Arial" panose="020B0604020202020204" pitchFamily="34" charset="0"/>
              <a:buNone/>
              <a:tabLst/>
              <a:defRPr kumimoji="1" sz="1800" kern="1200" spc="0">
                <a:solidFill>
                  <a:schemeClr val="bg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bg1"/>
              </a:buClr>
              <a:buFont typeface="Wingdings" pitchFamily="2" charset="2"/>
              <a:buChar char="n"/>
              <a:tabLst/>
              <a:defRPr kumimoji="1" sz="1800" kern="1200" spc="0">
                <a:solidFill>
                  <a:schemeClr val="bg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bg1"/>
              </a:buClr>
              <a:buFont typeface="Zapf Dingbats"/>
              <a:buChar char="➔"/>
              <a:tabLst/>
              <a:defRPr kumimoji="1" sz="1800" b="1" kern="1200" spc="0">
                <a:solidFill>
                  <a:schemeClr val="bg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bg1"/>
              </a:buClr>
              <a:buFont typeface="システムフォント（レギュラー）"/>
              <a:buNone/>
              <a:tabLst/>
              <a:defRPr kumimoji="1" sz="1400" kern="1200" spc="0">
                <a:solidFill>
                  <a:schemeClr val="bg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mn-lt"/>
                <a:ea typeface="+mn-ea"/>
                <a:cs typeface="+mn-cs"/>
              </a:defRPr>
            </a:lvl9pPr>
          </a:lstStyle>
          <a:p>
            <a:pPr marL="361950" indent="0">
              <a:tabLst/>
            </a:pPr>
            <a:r>
              <a:rPr lang="ja-JP" altLang="en-US" sz="2000" dirty="0">
                <a:latin typeface="BIZ UDPゴシック" panose="020B0400000000000000" pitchFamily="50" charset="-128"/>
                <a:ea typeface="BIZ UDPゴシック" panose="020B0400000000000000" pitchFamily="50" charset="-128"/>
              </a:rPr>
              <a:t>株式会社エイチシーエル・ジャパン</a:t>
            </a:r>
            <a:endParaRPr lang="en-US" altLang="ja-JP" sz="2000" dirty="0">
              <a:latin typeface="BIZ UDPゴシック" panose="020B0400000000000000" pitchFamily="50" charset="-128"/>
              <a:ea typeface="BIZ UDPゴシック" panose="020B0400000000000000" pitchFamily="50" charset="-128"/>
            </a:endParaRPr>
          </a:p>
          <a:p>
            <a:r>
              <a:rPr lang="en-US" altLang="ja-JP" sz="1200" dirty="0">
                <a:latin typeface="BIZ UDPゴシック" panose="020B0400000000000000" pitchFamily="50" charset="-128"/>
                <a:ea typeface="BIZ UDPゴシック" panose="020B0400000000000000" pitchFamily="50" charset="-128"/>
              </a:rPr>
              <a:t>https://</a:t>
            </a:r>
            <a:r>
              <a:rPr lang="en-US" altLang="ja-JP" sz="1200" dirty="0" err="1">
                <a:latin typeface="BIZ UDPゴシック" panose="020B0400000000000000" pitchFamily="50" charset="-128"/>
                <a:ea typeface="BIZ UDPゴシック" panose="020B0400000000000000" pitchFamily="50" charset="-128"/>
              </a:rPr>
              <a:t>www.linkedin.com</a:t>
            </a:r>
            <a:r>
              <a:rPr lang="en-US" altLang="ja-JP" sz="1200" dirty="0">
                <a:latin typeface="BIZ UDPゴシック" panose="020B0400000000000000" pitchFamily="50" charset="-128"/>
                <a:ea typeface="BIZ UDPゴシック" panose="020B0400000000000000" pitchFamily="50" charset="-128"/>
              </a:rPr>
              <a:t>/showcase/</a:t>
            </a:r>
            <a:r>
              <a:rPr lang="en-US" altLang="ja-JP" sz="1200" dirty="0" err="1">
                <a:latin typeface="BIZ UDPゴシック" panose="020B0400000000000000" pitchFamily="50" charset="-128"/>
                <a:ea typeface="BIZ UDPゴシック" panose="020B0400000000000000" pitchFamily="50" charset="-128"/>
              </a:rPr>
              <a:t>hcl</a:t>
            </a:r>
            <a:r>
              <a:rPr lang="en-US" altLang="ja-JP" sz="1200" dirty="0">
                <a:latin typeface="BIZ UDPゴシック" panose="020B0400000000000000" pitchFamily="50" charset="-128"/>
                <a:ea typeface="BIZ UDPゴシック" panose="020B0400000000000000" pitchFamily="50" charset="-128"/>
              </a:rPr>
              <a:t>-japan/</a:t>
            </a:r>
          </a:p>
        </p:txBody>
      </p:sp>
    </p:spTree>
    <p:extLst>
      <p:ext uri="{BB962C8B-B14F-4D97-AF65-F5344CB8AC3E}">
        <p14:creationId xmlns:p14="http://schemas.microsoft.com/office/powerpoint/2010/main" val="3241137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EndSlide2">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A04EC171-1940-FB4F-AF42-7F08033A6A61}"/>
              </a:ext>
            </a:extLst>
          </p:cNvPr>
          <p:cNvSpPr/>
          <p:nvPr userDrawn="1"/>
        </p:nvSpPr>
        <p:spPr>
          <a:xfrm>
            <a:off x="0" y="0"/>
            <a:ext cx="12192000" cy="6858000"/>
          </a:xfrm>
          <a:prstGeom prst="rect">
            <a:avLst/>
          </a:prstGeom>
          <a:gradFill>
            <a:gsLst>
              <a:gs pos="0">
                <a:srgbClr val="0477C3"/>
              </a:gs>
              <a:gs pos="99000">
                <a:srgbClr val="26B5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Gotham-Book" panose="02000604040000020004" pitchFamily="2" charset="0"/>
              <a:ea typeface="BIZ UDPゴシック" panose="020B0400000000000000" pitchFamily="50" charset="-128"/>
            </a:endParaRPr>
          </a:p>
        </p:txBody>
      </p:sp>
      <p:sp>
        <p:nvSpPr>
          <p:cNvPr id="12" name="Rectangle 17">
            <a:extLst>
              <a:ext uri="{FF2B5EF4-FFF2-40B4-BE49-F238E27FC236}">
                <a16:creationId xmlns:a16="http://schemas.microsoft.com/office/drawing/2014/main" id="{4AE2143A-6526-EF47-BE1A-4B41D8ED5A89}"/>
              </a:ext>
            </a:extLst>
          </p:cNvPr>
          <p:cNvSpPr>
            <a:spLocks/>
          </p:cNvSpPr>
          <p:nvPr userDrawn="1"/>
        </p:nvSpPr>
        <p:spPr>
          <a:xfrm>
            <a:off x="8535850" y="6603955"/>
            <a:ext cx="3131627" cy="200055"/>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700" b="0" i="0" kern="1200" dirty="0">
                <a:solidFill>
                  <a:schemeClr val="bg1"/>
                </a:solidFill>
                <a:latin typeface="Gotham-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13" name="Straight Connector 18">
            <a:extLst>
              <a:ext uri="{FF2B5EF4-FFF2-40B4-BE49-F238E27FC236}">
                <a16:creationId xmlns:a16="http://schemas.microsoft.com/office/drawing/2014/main" id="{6FC2CDB0-1881-F64F-8E38-AF781CDC0D72}"/>
              </a:ext>
            </a:extLst>
          </p:cNvPr>
          <p:cNvCxnSpPr/>
          <p:nvPr userDrawn="1"/>
        </p:nvCxnSpPr>
        <p:spPr>
          <a:xfrm>
            <a:off x="8738910" y="6539947"/>
            <a:ext cx="2928567" cy="0"/>
          </a:xfrm>
          <a:prstGeom prst="line">
            <a:avLst/>
          </a:prstGeom>
          <a:ln w="3175">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nvGrpSpPr>
          <p:cNvPr id="14" name="Group 12">
            <a:extLst>
              <a:ext uri="{FF2B5EF4-FFF2-40B4-BE49-F238E27FC236}">
                <a16:creationId xmlns:a16="http://schemas.microsoft.com/office/drawing/2014/main" id="{78157F7D-8CA2-C442-8BEA-1C5A9E2A5D0A}"/>
              </a:ext>
            </a:extLst>
          </p:cNvPr>
          <p:cNvGrpSpPr/>
          <p:nvPr userDrawn="1"/>
        </p:nvGrpSpPr>
        <p:grpSpPr>
          <a:xfrm rot="2702539">
            <a:off x="85663" y="-1193650"/>
            <a:ext cx="4574411" cy="5135931"/>
            <a:chOff x="-2961069" y="-2002969"/>
            <a:chExt cx="7060959" cy="6636962"/>
          </a:xfrm>
        </p:grpSpPr>
        <p:sp>
          <p:nvSpPr>
            <p:cNvPr id="15" name="Triangle 21">
              <a:extLst>
                <a:ext uri="{FF2B5EF4-FFF2-40B4-BE49-F238E27FC236}">
                  <a16:creationId xmlns:a16="http://schemas.microsoft.com/office/drawing/2014/main" id="{530925FD-F35F-6844-B66E-272BAA9F0981}"/>
                </a:ext>
              </a:extLst>
            </p:cNvPr>
            <p:cNvSpPr/>
            <p:nvPr userDrawn="1"/>
          </p:nvSpPr>
          <p:spPr>
            <a:xfrm rot="2701197">
              <a:off x="-3002035" y="-1962003"/>
              <a:ext cx="6636962" cy="6555030"/>
            </a:xfrm>
            <a:prstGeom prst="triangle">
              <a:avLst>
                <a:gd name="adj" fmla="val 50938"/>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sp>
          <p:nvSpPr>
            <p:cNvPr id="16" name="Triangle 22">
              <a:extLst>
                <a:ext uri="{FF2B5EF4-FFF2-40B4-BE49-F238E27FC236}">
                  <a16:creationId xmlns:a16="http://schemas.microsoft.com/office/drawing/2014/main" id="{97CEA9B5-9489-CA4F-B7A8-9A3958749285}"/>
                </a:ext>
              </a:extLst>
            </p:cNvPr>
            <p:cNvSpPr/>
            <p:nvPr userDrawn="1"/>
          </p:nvSpPr>
          <p:spPr>
            <a:xfrm rot="2113422">
              <a:off x="-2639211" y="-1087798"/>
              <a:ext cx="6739101" cy="5179757"/>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Gotham-Book" panose="02000604040000020004" pitchFamily="2" charset="0"/>
                <a:ea typeface="BIZ UDPゴシック" panose="020B0400000000000000" pitchFamily="50" charset="-128"/>
              </a:endParaRPr>
            </a:p>
          </p:txBody>
        </p:sp>
      </p:grpSp>
      <p:pic>
        <p:nvPicPr>
          <p:cNvPr id="17" name="Picture 1">
            <a:extLst>
              <a:ext uri="{FF2B5EF4-FFF2-40B4-BE49-F238E27FC236}">
                <a16:creationId xmlns:a16="http://schemas.microsoft.com/office/drawing/2014/main" id="{AD62F38D-0100-724F-932A-816D77D659EA}"/>
              </a:ext>
            </a:extLst>
          </p:cNvPr>
          <p:cNvPicPr>
            <a:picLocks noChangeAspect="1"/>
          </p:cNvPicPr>
          <p:nvPr userDrawn="1"/>
        </p:nvPicPr>
        <p:blipFill>
          <a:blip r:embed="rId2"/>
          <a:stretch>
            <a:fillRect/>
          </a:stretch>
        </p:blipFill>
        <p:spPr>
          <a:xfrm>
            <a:off x="9602255" y="6139582"/>
            <a:ext cx="2047240" cy="198120"/>
          </a:xfrm>
          <a:prstGeom prst="rect">
            <a:avLst/>
          </a:prstGeom>
        </p:spPr>
      </p:pic>
      <p:grpSp>
        <p:nvGrpSpPr>
          <p:cNvPr id="18" name="Group 68">
            <a:extLst>
              <a:ext uri="{FF2B5EF4-FFF2-40B4-BE49-F238E27FC236}">
                <a16:creationId xmlns:a16="http://schemas.microsoft.com/office/drawing/2014/main" id="{36FCD12A-DD95-B84B-BD66-2B9223798FED}"/>
              </a:ext>
            </a:extLst>
          </p:cNvPr>
          <p:cNvGrpSpPr/>
          <p:nvPr userDrawn="1"/>
        </p:nvGrpSpPr>
        <p:grpSpPr>
          <a:xfrm>
            <a:off x="4899275" y="823248"/>
            <a:ext cx="2393454" cy="365535"/>
            <a:chOff x="3712598" y="617435"/>
            <a:chExt cx="1795091" cy="274151"/>
          </a:xfrm>
        </p:grpSpPr>
        <p:sp>
          <p:nvSpPr>
            <p:cNvPr id="19" name="Freeform 7">
              <a:extLst>
                <a:ext uri="{FF2B5EF4-FFF2-40B4-BE49-F238E27FC236}">
                  <a16:creationId xmlns:a16="http://schemas.microsoft.com/office/drawing/2014/main" id="{169FEA29-62A9-7B44-AF8D-0670CC23BFAE}"/>
                </a:ext>
              </a:extLst>
            </p:cNvPr>
            <p:cNvSpPr>
              <a:spLocks/>
            </p:cNvSpPr>
            <p:nvPr userDrawn="1"/>
          </p:nvSpPr>
          <p:spPr bwMode="auto">
            <a:xfrm>
              <a:off x="3712598" y="636506"/>
              <a:ext cx="688952" cy="240776"/>
            </a:xfrm>
            <a:custGeom>
              <a:avLst/>
              <a:gdLst>
                <a:gd name="T0" fmla="*/ 0 w 578"/>
                <a:gd name="T1" fmla="*/ 202 h 202"/>
                <a:gd name="T2" fmla="*/ 164 w 578"/>
                <a:gd name="T3" fmla="*/ 202 h 202"/>
                <a:gd name="T4" fmla="*/ 198 w 578"/>
                <a:gd name="T5" fmla="*/ 122 h 202"/>
                <a:gd name="T6" fmla="*/ 358 w 578"/>
                <a:gd name="T7" fmla="*/ 122 h 202"/>
                <a:gd name="T8" fmla="*/ 322 w 578"/>
                <a:gd name="T9" fmla="*/ 202 h 202"/>
                <a:gd name="T10" fmla="*/ 488 w 578"/>
                <a:gd name="T11" fmla="*/ 202 h 202"/>
                <a:gd name="T12" fmla="*/ 578 w 578"/>
                <a:gd name="T13" fmla="*/ 0 h 202"/>
                <a:gd name="T14" fmla="*/ 412 w 578"/>
                <a:gd name="T15" fmla="*/ 0 h 202"/>
                <a:gd name="T16" fmla="*/ 382 w 578"/>
                <a:gd name="T17" fmla="*/ 68 h 202"/>
                <a:gd name="T18" fmla="*/ 222 w 578"/>
                <a:gd name="T19" fmla="*/ 68 h 202"/>
                <a:gd name="T20" fmla="*/ 252 w 578"/>
                <a:gd name="T21" fmla="*/ 0 h 202"/>
                <a:gd name="T22" fmla="*/ 90 w 578"/>
                <a:gd name="T23" fmla="*/ 0 h 202"/>
                <a:gd name="T24" fmla="*/ 0 w 578"/>
                <a:gd name="T2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8" h="202">
                  <a:moveTo>
                    <a:pt x="0" y="202"/>
                  </a:moveTo>
                  <a:lnTo>
                    <a:pt x="164" y="202"/>
                  </a:lnTo>
                  <a:lnTo>
                    <a:pt x="198" y="122"/>
                  </a:lnTo>
                  <a:lnTo>
                    <a:pt x="358" y="122"/>
                  </a:lnTo>
                  <a:lnTo>
                    <a:pt x="322" y="202"/>
                  </a:lnTo>
                  <a:lnTo>
                    <a:pt x="488" y="202"/>
                  </a:lnTo>
                  <a:lnTo>
                    <a:pt x="578" y="0"/>
                  </a:lnTo>
                  <a:lnTo>
                    <a:pt x="412" y="0"/>
                  </a:lnTo>
                  <a:lnTo>
                    <a:pt x="382" y="68"/>
                  </a:lnTo>
                  <a:lnTo>
                    <a:pt x="222" y="68"/>
                  </a:lnTo>
                  <a:lnTo>
                    <a:pt x="252" y="0"/>
                  </a:lnTo>
                  <a:lnTo>
                    <a:pt x="90" y="0"/>
                  </a:lnTo>
                  <a:lnTo>
                    <a:pt x="0"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0" name="Freeform 8">
              <a:extLst>
                <a:ext uri="{FF2B5EF4-FFF2-40B4-BE49-F238E27FC236}">
                  <a16:creationId xmlns:a16="http://schemas.microsoft.com/office/drawing/2014/main" id="{AF198308-B308-9E45-A549-7AA020D556A2}"/>
                </a:ext>
              </a:extLst>
            </p:cNvPr>
            <p:cNvSpPr>
              <a:spLocks/>
            </p:cNvSpPr>
            <p:nvPr userDrawn="1"/>
          </p:nvSpPr>
          <p:spPr bwMode="auto">
            <a:xfrm>
              <a:off x="4368175" y="617435"/>
              <a:ext cx="650810" cy="274151"/>
            </a:xfrm>
            <a:custGeom>
              <a:avLst/>
              <a:gdLst>
                <a:gd name="T0" fmla="*/ 195 w 273"/>
                <a:gd name="T1" fmla="*/ 43 h 115"/>
                <a:gd name="T2" fmla="*/ 273 w 273"/>
                <a:gd name="T3" fmla="*/ 43 h 115"/>
                <a:gd name="T4" fmla="*/ 223 w 273"/>
                <a:gd name="T5" fmla="*/ 9 h 115"/>
                <a:gd name="T6" fmla="*/ 42 w 273"/>
                <a:gd name="T7" fmla="*/ 31 h 115"/>
                <a:gd name="T8" fmla="*/ 38 w 273"/>
                <a:gd name="T9" fmla="*/ 101 h 115"/>
                <a:gd name="T10" fmla="*/ 188 w 273"/>
                <a:gd name="T11" fmla="*/ 107 h 115"/>
                <a:gd name="T12" fmla="*/ 257 w 273"/>
                <a:gd name="T13" fmla="*/ 76 h 115"/>
                <a:gd name="T14" fmla="*/ 178 w 273"/>
                <a:gd name="T15" fmla="*/ 76 h 115"/>
                <a:gd name="T16" fmla="*/ 139 w 273"/>
                <a:gd name="T17" fmla="*/ 88 h 115"/>
                <a:gd name="T18" fmla="*/ 97 w 273"/>
                <a:gd name="T19" fmla="*/ 59 h 115"/>
                <a:gd name="T20" fmla="*/ 154 w 273"/>
                <a:gd name="T21" fmla="*/ 30 h 115"/>
                <a:gd name="T22" fmla="*/ 195 w 273"/>
                <a:gd name="T23" fmla="*/ 4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115">
                  <a:moveTo>
                    <a:pt x="195" y="43"/>
                  </a:moveTo>
                  <a:cubicBezTo>
                    <a:pt x="273" y="43"/>
                    <a:pt x="273" y="43"/>
                    <a:pt x="273" y="43"/>
                  </a:cubicBezTo>
                  <a:cubicBezTo>
                    <a:pt x="272" y="26"/>
                    <a:pt x="256" y="14"/>
                    <a:pt x="223" y="9"/>
                  </a:cubicBezTo>
                  <a:cubicBezTo>
                    <a:pt x="160" y="0"/>
                    <a:pt x="91" y="4"/>
                    <a:pt x="42" y="31"/>
                  </a:cubicBezTo>
                  <a:cubicBezTo>
                    <a:pt x="3" y="53"/>
                    <a:pt x="0" y="85"/>
                    <a:pt x="38" y="101"/>
                  </a:cubicBezTo>
                  <a:cubicBezTo>
                    <a:pt x="71" y="114"/>
                    <a:pt x="139" y="115"/>
                    <a:pt x="188" y="107"/>
                  </a:cubicBezTo>
                  <a:cubicBezTo>
                    <a:pt x="219" y="102"/>
                    <a:pt x="244" y="91"/>
                    <a:pt x="257" y="76"/>
                  </a:cubicBezTo>
                  <a:cubicBezTo>
                    <a:pt x="178" y="76"/>
                    <a:pt x="178" y="76"/>
                    <a:pt x="178" y="76"/>
                  </a:cubicBezTo>
                  <a:cubicBezTo>
                    <a:pt x="168" y="84"/>
                    <a:pt x="155" y="88"/>
                    <a:pt x="139" y="88"/>
                  </a:cubicBezTo>
                  <a:cubicBezTo>
                    <a:pt x="95" y="88"/>
                    <a:pt x="89" y="75"/>
                    <a:pt x="97" y="59"/>
                  </a:cubicBezTo>
                  <a:cubicBezTo>
                    <a:pt x="106" y="41"/>
                    <a:pt x="125" y="31"/>
                    <a:pt x="154" y="30"/>
                  </a:cubicBezTo>
                  <a:cubicBezTo>
                    <a:pt x="178" y="30"/>
                    <a:pt x="189" y="35"/>
                    <a:pt x="195"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1" name="Freeform 9">
              <a:extLst>
                <a:ext uri="{FF2B5EF4-FFF2-40B4-BE49-F238E27FC236}">
                  <a16:creationId xmlns:a16="http://schemas.microsoft.com/office/drawing/2014/main" id="{483DD9E9-9A35-E841-982A-A88EC870E652}"/>
                </a:ext>
              </a:extLst>
            </p:cNvPr>
            <p:cNvSpPr>
              <a:spLocks/>
            </p:cNvSpPr>
            <p:nvPr userDrawn="1"/>
          </p:nvSpPr>
          <p:spPr bwMode="auto">
            <a:xfrm>
              <a:off x="5004682" y="636506"/>
              <a:ext cx="503007" cy="240776"/>
            </a:xfrm>
            <a:custGeom>
              <a:avLst/>
              <a:gdLst>
                <a:gd name="T0" fmla="*/ 258 w 422"/>
                <a:gd name="T1" fmla="*/ 0 h 202"/>
                <a:gd name="T2" fmla="*/ 190 w 422"/>
                <a:gd name="T3" fmla="*/ 154 h 202"/>
                <a:gd name="T4" fmla="*/ 422 w 422"/>
                <a:gd name="T5" fmla="*/ 154 h 202"/>
                <a:gd name="T6" fmla="*/ 400 w 422"/>
                <a:gd name="T7" fmla="*/ 202 h 202"/>
                <a:gd name="T8" fmla="*/ 0 w 422"/>
                <a:gd name="T9" fmla="*/ 202 h 202"/>
                <a:gd name="T10" fmla="*/ 90 w 422"/>
                <a:gd name="T11" fmla="*/ 0 h 202"/>
                <a:gd name="T12" fmla="*/ 258 w 422"/>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22" h="202">
                  <a:moveTo>
                    <a:pt x="258" y="0"/>
                  </a:moveTo>
                  <a:lnTo>
                    <a:pt x="190" y="154"/>
                  </a:lnTo>
                  <a:lnTo>
                    <a:pt x="422" y="154"/>
                  </a:lnTo>
                  <a:lnTo>
                    <a:pt x="400" y="202"/>
                  </a:lnTo>
                  <a:lnTo>
                    <a:pt x="0" y="202"/>
                  </a:lnTo>
                  <a:lnTo>
                    <a:pt x="90" y="0"/>
                  </a:lnTo>
                  <a:lnTo>
                    <a:pt x="25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grpSp>
        <p:nvGrpSpPr>
          <p:cNvPr id="22" name="Group 72">
            <a:extLst>
              <a:ext uri="{FF2B5EF4-FFF2-40B4-BE49-F238E27FC236}">
                <a16:creationId xmlns:a16="http://schemas.microsoft.com/office/drawing/2014/main" id="{97427CFE-0B87-EF46-B91B-2A9BF677CDFF}"/>
              </a:ext>
            </a:extLst>
          </p:cNvPr>
          <p:cNvGrpSpPr/>
          <p:nvPr userDrawn="1"/>
        </p:nvGrpSpPr>
        <p:grpSpPr>
          <a:xfrm>
            <a:off x="3616727" y="2644563"/>
            <a:ext cx="4958550" cy="1061639"/>
            <a:chOff x="2697049" y="1983421"/>
            <a:chExt cx="3718913" cy="796229"/>
          </a:xfrm>
        </p:grpSpPr>
        <p:sp>
          <p:nvSpPr>
            <p:cNvPr id="23" name="Freeform 51">
              <a:extLst>
                <a:ext uri="{FF2B5EF4-FFF2-40B4-BE49-F238E27FC236}">
                  <a16:creationId xmlns:a16="http://schemas.microsoft.com/office/drawing/2014/main" id="{13182BF1-AE3C-7146-B033-822E4C44E0BA}"/>
                </a:ext>
              </a:extLst>
            </p:cNvPr>
            <p:cNvSpPr>
              <a:spLocks noEditPoints="1"/>
            </p:cNvSpPr>
            <p:nvPr userDrawn="1"/>
          </p:nvSpPr>
          <p:spPr bwMode="auto">
            <a:xfrm>
              <a:off x="3412224" y="2588936"/>
              <a:ext cx="83437" cy="112044"/>
            </a:xfrm>
            <a:custGeom>
              <a:avLst/>
              <a:gdLst>
                <a:gd name="T0" fmla="*/ 19 w 35"/>
                <a:gd name="T1" fmla="*/ 0 h 47"/>
                <a:gd name="T2" fmla="*/ 32 w 35"/>
                <a:gd name="T3" fmla="*/ 12 h 47"/>
                <a:gd name="T4" fmla="*/ 25 w 35"/>
                <a:gd name="T5" fmla="*/ 21 h 47"/>
                <a:gd name="T6" fmla="*/ 25 w 35"/>
                <a:gd name="T7" fmla="*/ 21 h 47"/>
                <a:gd name="T8" fmla="*/ 35 w 35"/>
                <a:gd name="T9" fmla="*/ 33 h 47"/>
                <a:gd name="T10" fmla="*/ 19 w 35"/>
                <a:gd name="T11" fmla="*/ 47 h 47"/>
                <a:gd name="T12" fmla="*/ 0 w 35"/>
                <a:gd name="T13" fmla="*/ 47 h 47"/>
                <a:gd name="T14" fmla="*/ 0 w 35"/>
                <a:gd name="T15" fmla="*/ 0 h 47"/>
                <a:gd name="T16" fmla="*/ 19 w 35"/>
                <a:gd name="T17" fmla="*/ 0 h 47"/>
                <a:gd name="T18" fmla="*/ 17 w 35"/>
                <a:gd name="T19" fmla="*/ 19 h 47"/>
                <a:gd name="T20" fmla="*/ 25 w 35"/>
                <a:gd name="T21" fmla="*/ 13 h 47"/>
                <a:gd name="T22" fmla="*/ 17 w 35"/>
                <a:gd name="T23" fmla="*/ 6 h 47"/>
                <a:gd name="T24" fmla="*/ 8 w 35"/>
                <a:gd name="T25" fmla="*/ 6 h 47"/>
                <a:gd name="T26" fmla="*/ 8 w 35"/>
                <a:gd name="T27" fmla="*/ 19 h 47"/>
                <a:gd name="T28" fmla="*/ 17 w 35"/>
                <a:gd name="T29" fmla="*/ 19 h 47"/>
                <a:gd name="T30" fmla="*/ 19 w 35"/>
                <a:gd name="T31" fmla="*/ 41 h 47"/>
                <a:gd name="T32" fmla="*/ 28 w 35"/>
                <a:gd name="T33" fmla="*/ 33 h 47"/>
                <a:gd name="T34" fmla="*/ 19 w 35"/>
                <a:gd name="T35" fmla="*/ 25 h 47"/>
                <a:gd name="T36" fmla="*/ 8 w 35"/>
                <a:gd name="T37" fmla="*/ 25 h 47"/>
                <a:gd name="T38" fmla="*/ 8 w 35"/>
                <a:gd name="T39" fmla="*/ 41 h 47"/>
                <a:gd name="T40" fmla="*/ 19 w 35"/>
                <a:gd name="T41"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47">
                  <a:moveTo>
                    <a:pt x="19" y="0"/>
                  </a:moveTo>
                  <a:cubicBezTo>
                    <a:pt x="27" y="0"/>
                    <a:pt x="32" y="5"/>
                    <a:pt x="32" y="12"/>
                  </a:cubicBezTo>
                  <a:cubicBezTo>
                    <a:pt x="32" y="16"/>
                    <a:pt x="29" y="20"/>
                    <a:pt x="25" y="21"/>
                  </a:cubicBezTo>
                  <a:cubicBezTo>
                    <a:pt x="25" y="21"/>
                    <a:pt x="25" y="21"/>
                    <a:pt x="25" y="21"/>
                  </a:cubicBezTo>
                  <a:cubicBezTo>
                    <a:pt x="30" y="22"/>
                    <a:pt x="35" y="27"/>
                    <a:pt x="35" y="33"/>
                  </a:cubicBezTo>
                  <a:cubicBezTo>
                    <a:pt x="35" y="41"/>
                    <a:pt x="30" y="47"/>
                    <a:pt x="19" y="47"/>
                  </a:cubicBezTo>
                  <a:cubicBezTo>
                    <a:pt x="0" y="47"/>
                    <a:pt x="0" y="47"/>
                    <a:pt x="0" y="47"/>
                  </a:cubicBezTo>
                  <a:cubicBezTo>
                    <a:pt x="0" y="0"/>
                    <a:pt x="0" y="0"/>
                    <a:pt x="0" y="0"/>
                  </a:cubicBezTo>
                  <a:lnTo>
                    <a:pt x="19" y="0"/>
                  </a:lnTo>
                  <a:close/>
                  <a:moveTo>
                    <a:pt x="17" y="19"/>
                  </a:moveTo>
                  <a:cubicBezTo>
                    <a:pt x="22" y="19"/>
                    <a:pt x="25" y="16"/>
                    <a:pt x="25" y="13"/>
                  </a:cubicBezTo>
                  <a:cubicBezTo>
                    <a:pt x="25" y="9"/>
                    <a:pt x="22" y="6"/>
                    <a:pt x="17" y="6"/>
                  </a:cubicBezTo>
                  <a:cubicBezTo>
                    <a:pt x="8" y="6"/>
                    <a:pt x="8" y="6"/>
                    <a:pt x="8" y="6"/>
                  </a:cubicBezTo>
                  <a:cubicBezTo>
                    <a:pt x="8" y="19"/>
                    <a:pt x="8" y="19"/>
                    <a:pt x="8" y="19"/>
                  </a:cubicBezTo>
                  <a:lnTo>
                    <a:pt x="17" y="19"/>
                  </a:lnTo>
                  <a:close/>
                  <a:moveTo>
                    <a:pt x="19" y="41"/>
                  </a:moveTo>
                  <a:cubicBezTo>
                    <a:pt x="24" y="41"/>
                    <a:pt x="28" y="37"/>
                    <a:pt x="28" y="33"/>
                  </a:cubicBezTo>
                  <a:cubicBezTo>
                    <a:pt x="28" y="28"/>
                    <a:pt x="24" y="25"/>
                    <a:pt x="19" y="25"/>
                  </a:cubicBezTo>
                  <a:cubicBezTo>
                    <a:pt x="8" y="25"/>
                    <a:pt x="8" y="25"/>
                    <a:pt x="8" y="25"/>
                  </a:cubicBezTo>
                  <a:cubicBezTo>
                    <a:pt x="8" y="41"/>
                    <a:pt x="8" y="41"/>
                    <a:pt x="8" y="41"/>
                  </a:cubicBezTo>
                  <a:lnTo>
                    <a:pt x="19"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4" name="Freeform 52">
              <a:extLst>
                <a:ext uri="{FF2B5EF4-FFF2-40B4-BE49-F238E27FC236}">
                  <a16:creationId xmlns:a16="http://schemas.microsoft.com/office/drawing/2014/main" id="{464F3C78-6B6B-3146-A8C6-65467B9F8F91}"/>
                </a:ext>
              </a:extLst>
            </p:cNvPr>
            <p:cNvSpPr>
              <a:spLocks/>
            </p:cNvSpPr>
            <p:nvPr userDrawn="1"/>
          </p:nvSpPr>
          <p:spPr bwMode="auto">
            <a:xfrm>
              <a:off x="3521884" y="2588936"/>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5" name="Freeform 53">
              <a:extLst>
                <a:ext uri="{FF2B5EF4-FFF2-40B4-BE49-F238E27FC236}">
                  <a16:creationId xmlns:a16="http://schemas.microsoft.com/office/drawing/2014/main" id="{D371C125-63B1-204F-802A-5BF75307B211}"/>
                </a:ext>
              </a:extLst>
            </p:cNvPr>
            <p:cNvSpPr>
              <a:spLocks/>
            </p:cNvSpPr>
            <p:nvPr userDrawn="1"/>
          </p:nvSpPr>
          <p:spPr bwMode="auto">
            <a:xfrm>
              <a:off x="3619625" y="2588936"/>
              <a:ext cx="102508" cy="112044"/>
            </a:xfrm>
            <a:custGeom>
              <a:avLst/>
              <a:gdLst>
                <a:gd name="T0" fmla="*/ 43 w 43"/>
                <a:gd name="T1" fmla="*/ 0 h 47"/>
                <a:gd name="T2" fmla="*/ 25 w 43"/>
                <a:gd name="T3" fmla="*/ 25 h 47"/>
                <a:gd name="T4" fmla="*/ 25 w 43"/>
                <a:gd name="T5" fmla="*/ 47 h 47"/>
                <a:gd name="T6" fmla="*/ 18 w 43"/>
                <a:gd name="T7" fmla="*/ 47 h 47"/>
                <a:gd name="T8" fmla="*/ 18 w 43"/>
                <a:gd name="T9" fmla="*/ 25 h 47"/>
                <a:gd name="T10" fmla="*/ 0 w 43"/>
                <a:gd name="T11" fmla="*/ 0 h 47"/>
                <a:gd name="T12" fmla="*/ 8 w 43"/>
                <a:gd name="T13" fmla="*/ 0 h 47"/>
                <a:gd name="T14" fmla="*/ 19 w 43"/>
                <a:gd name="T15" fmla="*/ 14 h 47"/>
                <a:gd name="T16" fmla="*/ 21 w 43"/>
                <a:gd name="T17" fmla="*/ 18 h 47"/>
                <a:gd name="T18" fmla="*/ 22 w 43"/>
                <a:gd name="T19" fmla="*/ 18 h 47"/>
                <a:gd name="T20" fmla="*/ 24 w 43"/>
                <a:gd name="T21" fmla="*/ 14 h 47"/>
                <a:gd name="T22" fmla="*/ 35 w 43"/>
                <a:gd name="T23" fmla="*/ 0 h 47"/>
                <a:gd name="T24" fmla="*/ 43 w 43"/>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7">
                  <a:moveTo>
                    <a:pt x="43" y="0"/>
                  </a:moveTo>
                  <a:cubicBezTo>
                    <a:pt x="25" y="25"/>
                    <a:pt x="25" y="25"/>
                    <a:pt x="25" y="25"/>
                  </a:cubicBezTo>
                  <a:cubicBezTo>
                    <a:pt x="25" y="47"/>
                    <a:pt x="25" y="47"/>
                    <a:pt x="25" y="47"/>
                  </a:cubicBezTo>
                  <a:cubicBezTo>
                    <a:pt x="18" y="47"/>
                    <a:pt x="18" y="47"/>
                    <a:pt x="18" y="47"/>
                  </a:cubicBezTo>
                  <a:cubicBezTo>
                    <a:pt x="18" y="25"/>
                    <a:pt x="18" y="25"/>
                    <a:pt x="18" y="25"/>
                  </a:cubicBezTo>
                  <a:cubicBezTo>
                    <a:pt x="0" y="0"/>
                    <a:pt x="0" y="0"/>
                    <a:pt x="0" y="0"/>
                  </a:cubicBezTo>
                  <a:cubicBezTo>
                    <a:pt x="8" y="0"/>
                    <a:pt x="8" y="0"/>
                    <a:pt x="8" y="0"/>
                  </a:cubicBezTo>
                  <a:cubicBezTo>
                    <a:pt x="19" y="14"/>
                    <a:pt x="19" y="14"/>
                    <a:pt x="19" y="14"/>
                  </a:cubicBezTo>
                  <a:cubicBezTo>
                    <a:pt x="20" y="16"/>
                    <a:pt x="21" y="18"/>
                    <a:pt x="21" y="18"/>
                  </a:cubicBezTo>
                  <a:cubicBezTo>
                    <a:pt x="22" y="18"/>
                    <a:pt x="22" y="18"/>
                    <a:pt x="22" y="18"/>
                  </a:cubicBezTo>
                  <a:cubicBezTo>
                    <a:pt x="22" y="18"/>
                    <a:pt x="23" y="16"/>
                    <a:pt x="24" y="14"/>
                  </a:cubicBezTo>
                  <a:cubicBezTo>
                    <a:pt x="35" y="0"/>
                    <a:pt x="35" y="0"/>
                    <a:pt x="35" y="0"/>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6" name="Freeform 54">
              <a:extLst>
                <a:ext uri="{FF2B5EF4-FFF2-40B4-BE49-F238E27FC236}">
                  <a16:creationId xmlns:a16="http://schemas.microsoft.com/office/drawing/2014/main" id="{948EF1ED-373A-E74F-98B0-C2E57CC89780}"/>
                </a:ext>
              </a:extLst>
            </p:cNvPr>
            <p:cNvSpPr>
              <a:spLocks noEditPoints="1"/>
            </p:cNvSpPr>
            <p:nvPr userDrawn="1"/>
          </p:nvSpPr>
          <p:spPr bwMode="auto">
            <a:xfrm>
              <a:off x="3726901" y="2586552"/>
              <a:ext cx="114428" cy="116812"/>
            </a:xfrm>
            <a:custGeom>
              <a:avLst/>
              <a:gdLst>
                <a:gd name="T0" fmla="*/ 24 w 48"/>
                <a:gd name="T1" fmla="*/ 0 h 49"/>
                <a:gd name="T2" fmla="*/ 48 w 48"/>
                <a:gd name="T3" fmla="*/ 24 h 49"/>
                <a:gd name="T4" fmla="*/ 24 w 48"/>
                <a:gd name="T5" fmla="*/ 49 h 49"/>
                <a:gd name="T6" fmla="*/ 0 w 48"/>
                <a:gd name="T7" fmla="*/ 24 h 49"/>
                <a:gd name="T8" fmla="*/ 24 w 48"/>
                <a:gd name="T9" fmla="*/ 0 h 49"/>
                <a:gd name="T10" fmla="*/ 24 w 48"/>
                <a:gd name="T11" fmla="*/ 41 h 49"/>
                <a:gd name="T12" fmla="*/ 41 w 48"/>
                <a:gd name="T13" fmla="*/ 24 h 49"/>
                <a:gd name="T14" fmla="*/ 24 w 48"/>
                <a:gd name="T15" fmla="*/ 7 h 49"/>
                <a:gd name="T16" fmla="*/ 7 w 48"/>
                <a:gd name="T17" fmla="*/ 24 h 49"/>
                <a:gd name="T18" fmla="*/ 24 w 48"/>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9">
                  <a:moveTo>
                    <a:pt x="24" y="0"/>
                  </a:moveTo>
                  <a:cubicBezTo>
                    <a:pt x="37" y="0"/>
                    <a:pt x="48" y="10"/>
                    <a:pt x="48" y="24"/>
                  </a:cubicBezTo>
                  <a:cubicBezTo>
                    <a:pt x="48" y="39"/>
                    <a:pt x="37"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4" y="7"/>
                    <a:pt x="7" y="14"/>
                    <a:pt x="7" y="24"/>
                  </a:cubicBezTo>
                  <a:cubicBezTo>
                    <a:pt x="7" y="35"/>
                    <a:pt x="14" y="41"/>
                    <a:pt x="24"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7" name="Freeform 55">
              <a:extLst>
                <a:ext uri="{FF2B5EF4-FFF2-40B4-BE49-F238E27FC236}">
                  <a16:creationId xmlns:a16="http://schemas.microsoft.com/office/drawing/2014/main" id="{37F8213C-CCCC-8744-A750-86C700DA0FF8}"/>
                </a:ext>
              </a:extLst>
            </p:cNvPr>
            <p:cNvSpPr>
              <a:spLocks/>
            </p:cNvSpPr>
            <p:nvPr userDrawn="1"/>
          </p:nvSpPr>
          <p:spPr bwMode="auto">
            <a:xfrm>
              <a:off x="3867553" y="2588936"/>
              <a:ext cx="92973" cy="112044"/>
            </a:xfrm>
            <a:custGeom>
              <a:avLst/>
              <a:gdLst>
                <a:gd name="T0" fmla="*/ 39 w 39"/>
                <a:gd name="T1" fmla="*/ 0 h 47"/>
                <a:gd name="T2" fmla="*/ 39 w 39"/>
                <a:gd name="T3" fmla="*/ 47 h 47"/>
                <a:gd name="T4" fmla="*/ 32 w 39"/>
                <a:gd name="T5" fmla="*/ 47 h 47"/>
                <a:gd name="T6" fmla="*/ 15 w 39"/>
                <a:gd name="T7" fmla="*/ 24 h 47"/>
                <a:gd name="T8" fmla="*/ 7 w 39"/>
                <a:gd name="T9" fmla="*/ 12 h 47"/>
                <a:gd name="T10" fmla="*/ 7 w 39"/>
                <a:gd name="T11" fmla="*/ 12 h 47"/>
                <a:gd name="T12" fmla="*/ 7 w 39"/>
                <a:gd name="T13" fmla="*/ 27 h 47"/>
                <a:gd name="T14" fmla="*/ 7 w 39"/>
                <a:gd name="T15" fmla="*/ 47 h 47"/>
                <a:gd name="T16" fmla="*/ 0 w 39"/>
                <a:gd name="T17" fmla="*/ 47 h 47"/>
                <a:gd name="T18" fmla="*/ 0 w 39"/>
                <a:gd name="T19" fmla="*/ 0 h 47"/>
                <a:gd name="T20" fmla="*/ 7 w 39"/>
                <a:gd name="T21" fmla="*/ 0 h 47"/>
                <a:gd name="T22" fmla="*/ 24 w 39"/>
                <a:gd name="T23" fmla="*/ 23 h 47"/>
                <a:gd name="T24" fmla="*/ 32 w 39"/>
                <a:gd name="T25" fmla="*/ 34 h 47"/>
                <a:gd name="T26" fmla="*/ 32 w 39"/>
                <a:gd name="T27" fmla="*/ 34 h 47"/>
                <a:gd name="T28" fmla="*/ 32 w 39"/>
                <a:gd name="T29" fmla="*/ 20 h 47"/>
                <a:gd name="T30" fmla="*/ 32 w 39"/>
                <a:gd name="T31" fmla="*/ 0 h 47"/>
                <a:gd name="T32" fmla="*/ 39 w 39"/>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47">
                  <a:moveTo>
                    <a:pt x="39" y="0"/>
                  </a:moveTo>
                  <a:cubicBezTo>
                    <a:pt x="39" y="47"/>
                    <a:pt x="39" y="47"/>
                    <a:pt x="39" y="47"/>
                  </a:cubicBezTo>
                  <a:cubicBezTo>
                    <a:pt x="32" y="47"/>
                    <a:pt x="32" y="47"/>
                    <a:pt x="32" y="47"/>
                  </a:cubicBezTo>
                  <a:cubicBezTo>
                    <a:pt x="15" y="24"/>
                    <a:pt x="15" y="24"/>
                    <a:pt x="15" y="24"/>
                  </a:cubicBezTo>
                  <a:cubicBezTo>
                    <a:pt x="11" y="18"/>
                    <a:pt x="7" y="12"/>
                    <a:pt x="7" y="12"/>
                  </a:cubicBezTo>
                  <a:cubicBezTo>
                    <a:pt x="7" y="12"/>
                    <a:pt x="7" y="12"/>
                    <a:pt x="7" y="12"/>
                  </a:cubicBezTo>
                  <a:cubicBezTo>
                    <a:pt x="7" y="12"/>
                    <a:pt x="7" y="19"/>
                    <a:pt x="7" y="27"/>
                  </a:cubicBezTo>
                  <a:cubicBezTo>
                    <a:pt x="7" y="47"/>
                    <a:pt x="7" y="47"/>
                    <a:pt x="7" y="47"/>
                  </a:cubicBezTo>
                  <a:cubicBezTo>
                    <a:pt x="0" y="47"/>
                    <a:pt x="0" y="47"/>
                    <a:pt x="0" y="47"/>
                  </a:cubicBezTo>
                  <a:cubicBezTo>
                    <a:pt x="0" y="0"/>
                    <a:pt x="0" y="0"/>
                    <a:pt x="0" y="0"/>
                  </a:cubicBezTo>
                  <a:cubicBezTo>
                    <a:pt x="7" y="0"/>
                    <a:pt x="7" y="0"/>
                    <a:pt x="7" y="0"/>
                  </a:cubicBezTo>
                  <a:cubicBezTo>
                    <a:pt x="24" y="23"/>
                    <a:pt x="24" y="23"/>
                    <a:pt x="24" y="23"/>
                  </a:cubicBezTo>
                  <a:cubicBezTo>
                    <a:pt x="27" y="28"/>
                    <a:pt x="32" y="34"/>
                    <a:pt x="32" y="34"/>
                  </a:cubicBezTo>
                  <a:cubicBezTo>
                    <a:pt x="32" y="34"/>
                    <a:pt x="32" y="34"/>
                    <a:pt x="32" y="34"/>
                  </a:cubicBezTo>
                  <a:cubicBezTo>
                    <a:pt x="32" y="34"/>
                    <a:pt x="32" y="27"/>
                    <a:pt x="32" y="20"/>
                  </a:cubicBezTo>
                  <a:cubicBezTo>
                    <a:pt x="32" y="0"/>
                    <a:pt x="32" y="0"/>
                    <a:pt x="32" y="0"/>
                  </a:cubicBez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8" name="Freeform 56">
              <a:extLst>
                <a:ext uri="{FF2B5EF4-FFF2-40B4-BE49-F238E27FC236}">
                  <a16:creationId xmlns:a16="http://schemas.microsoft.com/office/drawing/2014/main" id="{1D17C204-3E58-5641-8581-75101D1D4E39}"/>
                </a:ext>
              </a:extLst>
            </p:cNvPr>
            <p:cNvSpPr>
              <a:spLocks noEditPoints="1"/>
            </p:cNvSpPr>
            <p:nvPr userDrawn="1"/>
          </p:nvSpPr>
          <p:spPr bwMode="auto">
            <a:xfrm>
              <a:off x="3996284" y="2588936"/>
              <a:ext cx="104892" cy="112044"/>
            </a:xfrm>
            <a:custGeom>
              <a:avLst/>
              <a:gdLst>
                <a:gd name="T0" fmla="*/ 20 w 44"/>
                <a:gd name="T1" fmla="*/ 0 h 47"/>
                <a:gd name="T2" fmla="*/ 44 w 44"/>
                <a:gd name="T3" fmla="*/ 24 h 47"/>
                <a:gd name="T4" fmla="*/ 20 w 44"/>
                <a:gd name="T5" fmla="*/ 47 h 47"/>
                <a:gd name="T6" fmla="*/ 0 w 44"/>
                <a:gd name="T7" fmla="*/ 47 h 47"/>
                <a:gd name="T8" fmla="*/ 0 w 44"/>
                <a:gd name="T9" fmla="*/ 0 h 47"/>
                <a:gd name="T10" fmla="*/ 20 w 44"/>
                <a:gd name="T11" fmla="*/ 0 h 47"/>
                <a:gd name="T12" fmla="*/ 20 w 44"/>
                <a:gd name="T13" fmla="*/ 40 h 47"/>
                <a:gd name="T14" fmla="*/ 36 w 44"/>
                <a:gd name="T15" fmla="*/ 24 h 47"/>
                <a:gd name="T16" fmla="*/ 20 w 44"/>
                <a:gd name="T17" fmla="*/ 7 h 47"/>
                <a:gd name="T18" fmla="*/ 7 w 44"/>
                <a:gd name="T19" fmla="*/ 7 h 47"/>
                <a:gd name="T20" fmla="*/ 7 w 44"/>
                <a:gd name="T21" fmla="*/ 40 h 47"/>
                <a:gd name="T22" fmla="*/ 20 w 44"/>
                <a:gd name="T23"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7">
                  <a:moveTo>
                    <a:pt x="20" y="0"/>
                  </a:moveTo>
                  <a:cubicBezTo>
                    <a:pt x="33" y="0"/>
                    <a:pt x="44" y="10"/>
                    <a:pt x="44" y="24"/>
                  </a:cubicBezTo>
                  <a:cubicBezTo>
                    <a:pt x="44" y="38"/>
                    <a:pt x="33" y="47"/>
                    <a:pt x="20" y="47"/>
                  </a:cubicBezTo>
                  <a:cubicBezTo>
                    <a:pt x="0" y="47"/>
                    <a:pt x="0" y="47"/>
                    <a:pt x="0" y="47"/>
                  </a:cubicBezTo>
                  <a:cubicBezTo>
                    <a:pt x="0" y="0"/>
                    <a:pt x="0" y="0"/>
                    <a:pt x="0" y="0"/>
                  </a:cubicBezTo>
                  <a:lnTo>
                    <a:pt x="20" y="0"/>
                  </a:lnTo>
                  <a:close/>
                  <a:moveTo>
                    <a:pt x="20" y="40"/>
                  </a:moveTo>
                  <a:cubicBezTo>
                    <a:pt x="29" y="40"/>
                    <a:pt x="36" y="34"/>
                    <a:pt x="36" y="24"/>
                  </a:cubicBezTo>
                  <a:cubicBezTo>
                    <a:pt x="36" y="13"/>
                    <a:pt x="29" y="7"/>
                    <a:pt x="20" y="7"/>
                  </a:cubicBezTo>
                  <a:cubicBezTo>
                    <a:pt x="7" y="7"/>
                    <a:pt x="7" y="7"/>
                    <a:pt x="7" y="7"/>
                  </a:cubicBezTo>
                  <a:cubicBezTo>
                    <a:pt x="7" y="40"/>
                    <a:pt x="7" y="40"/>
                    <a:pt x="7" y="40"/>
                  </a:cubicBezTo>
                  <a:lnTo>
                    <a:pt x="2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29" name="Freeform 57">
              <a:extLst>
                <a:ext uri="{FF2B5EF4-FFF2-40B4-BE49-F238E27FC236}">
                  <a16:creationId xmlns:a16="http://schemas.microsoft.com/office/drawing/2014/main" id="{8AA4F9C2-13B3-F249-919C-073CF67FC652}"/>
                </a:ext>
              </a:extLst>
            </p:cNvPr>
            <p:cNvSpPr>
              <a:spLocks/>
            </p:cNvSpPr>
            <p:nvPr userDrawn="1"/>
          </p:nvSpPr>
          <p:spPr bwMode="auto">
            <a:xfrm>
              <a:off x="4163158" y="2588936"/>
              <a:ext cx="88205" cy="112044"/>
            </a:xfrm>
            <a:custGeom>
              <a:avLst/>
              <a:gdLst>
                <a:gd name="T0" fmla="*/ 74 w 74"/>
                <a:gd name="T1" fmla="*/ 0 h 94"/>
                <a:gd name="T2" fmla="*/ 74 w 74"/>
                <a:gd name="T3" fmla="*/ 14 h 94"/>
                <a:gd name="T4" fmla="*/ 44 w 74"/>
                <a:gd name="T5" fmla="*/ 14 h 94"/>
                <a:gd name="T6" fmla="*/ 44 w 74"/>
                <a:gd name="T7" fmla="*/ 94 h 94"/>
                <a:gd name="T8" fmla="*/ 30 w 74"/>
                <a:gd name="T9" fmla="*/ 94 h 94"/>
                <a:gd name="T10" fmla="*/ 30 w 74"/>
                <a:gd name="T11" fmla="*/ 14 h 94"/>
                <a:gd name="T12" fmla="*/ 0 w 74"/>
                <a:gd name="T13" fmla="*/ 14 h 94"/>
                <a:gd name="T14" fmla="*/ 0 w 74"/>
                <a:gd name="T15" fmla="*/ 0 h 94"/>
                <a:gd name="T16" fmla="*/ 74 w 74"/>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94">
                  <a:moveTo>
                    <a:pt x="74" y="0"/>
                  </a:moveTo>
                  <a:lnTo>
                    <a:pt x="74" y="14"/>
                  </a:lnTo>
                  <a:lnTo>
                    <a:pt x="44" y="14"/>
                  </a:lnTo>
                  <a:lnTo>
                    <a:pt x="44" y="94"/>
                  </a:lnTo>
                  <a:lnTo>
                    <a:pt x="30" y="94"/>
                  </a:lnTo>
                  <a:lnTo>
                    <a:pt x="30" y="14"/>
                  </a:lnTo>
                  <a:lnTo>
                    <a:pt x="0" y="14"/>
                  </a:lnTo>
                  <a:lnTo>
                    <a:pt x="0" y="0"/>
                  </a:lnTo>
                  <a:lnTo>
                    <a:pt x="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0" name="Freeform 58">
              <a:extLst>
                <a:ext uri="{FF2B5EF4-FFF2-40B4-BE49-F238E27FC236}">
                  <a16:creationId xmlns:a16="http://schemas.microsoft.com/office/drawing/2014/main" id="{8552497B-D6A2-E042-95B1-AA443CCCCA27}"/>
                </a:ext>
              </a:extLst>
            </p:cNvPr>
            <p:cNvSpPr>
              <a:spLocks/>
            </p:cNvSpPr>
            <p:nvPr userDrawn="1"/>
          </p:nvSpPr>
          <p:spPr bwMode="auto">
            <a:xfrm>
              <a:off x="4275203" y="2588936"/>
              <a:ext cx="90589" cy="112044"/>
            </a:xfrm>
            <a:custGeom>
              <a:avLst/>
              <a:gdLst>
                <a:gd name="T0" fmla="*/ 76 w 76"/>
                <a:gd name="T1" fmla="*/ 0 h 94"/>
                <a:gd name="T2" fmla="*/ 76 w 76"/>
                <a:gd name="T3" fmla="*/ 94 h 94"/>
                <a:gd name="T4" fmla="*/ 60 w 76"/>
                <a:gd name="T5" fmla="*/ 94 h 94"/>
                <a:gd name="T6" fmla="*/ 60 w 76"/>
                <a:gd name="T7" fmla="*/ 52 h 94"/>
                <a:gd name="T8" fmla="*/ 16 w 76"/>
                <a:gd name="T9" fmla="*/ 52 h 94"/>
                <a:gd name="T10" fmla="*/ 16 w 76"/>
                <a:gd name="T11" fmla="*/ 94 h 94"/>
                <a:gd name="T12" fmla="*/ 0 w 76"/>
                <a:gd name="T13" fmla="*/ 94 h 94"/>
                <a:gd name="T14" fmla="*/ 0 w 76"/>
                <a:gd name="T15" fmla="*/ 0 h 94"/>
                <a:gd name="T16" fmla="*/ 16 w 76"/>
                <a:gd name="T17" fmla="*/ 0 h 94"/>
                <a:gd name="T18" fmla="*/ 16 w 76"/>
                <a:gd name="T19" fmla="*/ 38 h 94"/>
                <a:gd name="T20" fmla="*/ 60 w 76"/>
                <a:gd name="T21" fmla="*/ 38 h 94"/>
                <a:gd name="T22" fmla="*/ 60 w 76"/>
                <a:gd name="T23" fmla="*/ 0 h 94"/>
                <a:gd name="T24" fmla="*/ 76 w 7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94">
                  <a:moveTo>
                    <a:pt x="76" y="0"/>
                  </a:moveTo>
                  <a:lnTo>
                    <a:pt x="76" y="94"/>
                  </a:lnTo>
                  <a:lnTo>
                    <a:pt x="60" y="94"/>
                  </a:lnTo>
                  <a:lnTo>
                    <a:pt x="60" y="52"/>
                  </a:lnTo>
                  <a:lnTo>
                    <a:pt x="16" y="52"/>
                  </a:lnTo>
                  <a:lnTo>
                    <a:pt x="16" y="94"/>
                  </a:lnTo>
                  <a:lnTo>
                    <a:pt x="0" y="94"/>
                  </a:lnTo>
                  <a:lnTo>
                    <a:pt x="0" y="0"/>
                  </a:lnTo>
                  <a:lnTo>
                    <a:pt x="16" y="0"/>
                  </a:lnTo>
                  <a:lnTo>
                    <a:pt x="16" y="38"/>
                  </a:lnTo>
                  <a:lnTo>
                    <a:pt x="60" y="38"/>
                  </a:lnTo>
                  <a:lnTo>
                    <a:pt x="6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1" name="Freeform 59">
              <a:extLst>
                <a:ext uri="{FF2B5EF4-FFF2-40B4-BE49-F238E27FC236}">
                  <a16:creationId xmlns:a16="http://schemas.microsoft.com/office/drawing/2014/main" id="{6F3EF9AE-F074-1A4A-BD4B-5DB945A14BFE}"/>
                </a:ext>
              </a:extLst>
            </p:cNvPr>
            <p:cNvSpPr>
              <a:spLocks/>
            </p:cNvSpPr>
            <p:nvPr userDrawn="1"/>
          </p:nvSpPr>
          <p:spPr bwMode="auto">
            <a:xfrm>
              <a:off x="4399166" y="2588936"/>
              <a:ext cx="78669" cy="112044"/>
            </a:xfrm>
            <a:custGeom>
              <a:avLst/>
              <a:gdLst>
                <a:gd name="T0" fmla="*/ 66 w 66"/>
                <a:gd name="T1" fmla="*/ 80 h 94"/>
                <a:gd name="T2" fmla="*/ 66 w 66"/>
                <a:gd name="T3" fmla="*/ 94 h 94"/>
                <a:gd name="T4" fmla="*/ 0 w 66"/>
                <a:gd name="T5" fmla="*/ 94 h 94"/>
                <a:gd name="T6" fmla="*/ 0 w 66"/>
                <a:gd name="T7" fmla="*/ 0 h 94"/>
                <a:gd name="T8" fmla="*/ 64 w 66"/>
                <a:gd name="T9" fmla="*/ 0 h 94"/>
                <a:gd name="T10" fmla="*/ 64 w 66"/>
                <a:gd name="T11" fmla="*/ 14 h 94"/>
                <a:gd name="T12" fmla="*/ 16 w 66"/>
                <a:gd name="T13" fmla="*/ 14 h 94"/>
                <a:gd name="T14" fmla="*/ 16 w 66"/>
                <a:gd name="T15" fmla="*/ 38 h 94"/>
                <a:gd name="T16" fmla="*/ 54 w 66"/>
                <a:gd name="T17" fmla="*/ 38 h 94"/>
                <a:gd name="T18" fmla="*/ 54 w 66"/>
                <a:gd name="T19" fmla="*/ 52 h 94"/>
                <a:gd name="T20" fmla="*/ 16 w 66"/>
                <a:gd name="T21" fmla="*/ 52 h 94"/>
                <a:gd name="T22" fmla="*/ 16 w 66"/>
                <a:gd name="T23" fmla="*/ 80 h 94"/>
                <a:gd name="T24" fmla="*/ 66 w 66"/>
                <a:gd name="T25" fmla="*/ 8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94">
                  <a:moveTo>
                    <a:pt x="66" y="80"/>
                  </a:moveTo>
                  <a:lnTo>
                    <a:pt x="66" y="94"/>
                  </a:lnTo>
                  <a:lnTo>
                    <a:pt x="0" y="94"/>
                  </a:lnTo>
                  <a:lnTo>
                    <a:pt x="0" y="0"/>
                  </a:lnTo>
                  <a:lnTo>
                    <a:pt x="64" y="0"/>
                  </a:lnTo>
                  <a:lnTo>
                    <a:pt x="64" y="14"/>
                  </a:lnTo>
                  <a:lnTo>
                    <a:pt x="16" y="14"/>
                  </a:lnTo>
                  <a:lnTo>
                    <a:pt x="16" y="38"/>
                  </a:lnTo>
                  <a:lnTo>
                    <a:pt x="54" y="38"/>
                  </a:lnTo>
                  <a:lnTo>
                    <a:pt x="54" y="52"/>
                  </a:lnTo>
                  <a:lnTo>
                    <a:pt x="16" y="52"/>
                  </a:lnTo>
                  <a:lnTo>
                    <a:pt x="16" y="80"/>
                  </a:lnTo>
                  <a:lnTo>
                    <a:pt x="66"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2" name="Freeform 60">
              <a:extLst>
                <a:ext uri="{FF2B5EF4-FFF2-40B4-BE49-F238E27FC236}">
                  <a16:creationId xmlns:a16="http://schemas.microsoft.com/office/drawing/2014/main" id="{94AFF4E1-B859-3444-AF7D-EAAB08759D03}"/>
                </a:ext>
              </a:extLst>
            </p:cNvPr>
            <p:cNvSpPr>
              <a:spLocks/>
            </p:cNvSpPr>
            <p:nvPr userDrawn="1"/>
          </p:nvSpPr>
          <p:spPr bwMode="auto">
            <a:xfrm>
              <a:off x="4546969" y="2586552"/>
              <a:ext cx="109660" cy="116812"/>
            </a:xfrm>
            <a:custGeom>
              <a:avLst/>
              <a:gdLst>
                <a:gd name="T0" fmla="*/ 38 w 46"/>
                <a:gd name="T1" fmla="*/ 14 h 49"/>
                <a:gd name="T2" fmla="*/ 24 w 46"/>
                <a:gd name="T3" fmla="*/ 7 h 49"/>
                <a:gd name="T4" fmla="*/ 7 w 46"/>
                <a:gd name="T5" fmla="*/ 24 h 49"/>
                <a:gd name="T6" fmla="*/ 24 w 46"/>
                <a:gd name="T7" fmla="*/ 41 h 49"/>
                <a:gd name="T8" fmla="*/ 39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8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8" y="14"/>
                  </a:moveTo>
                  <a:cubicBezTo>
                    <a:pt x="35" y="10"/>
                    <a:pt x="30" y="7"/>
                    <a:pt x="24" y="7"/>
                  </a:cubicBezTo>
                  <a:cubicBezTo>
                    <a:pt x="14" y="7"/>
                    <a:pt x="7" y="14"/>
                    <a:pt x="7" y="24"/>
                  </a:cubicBezTo>
                  <a:cubicBezTo>
                    <a:pt x="7" y="35"/>
                    <a:pt x="15" y="41"/>
                    <a:pt x="24" y="41"/>
                  </a:cubicBezTo>
                  <a:cubicBezTo>
                    <a:pt x="30" y="41"/>
                    <a:pt x="36" y="38"/>
                    <a:pt x="39" y="33"/>
                  </a:cubicBezTo>
                  <a:cubicBezTo>
                    <a:pt x="46" y="35"/>
                    <a:pt x="46" y="35"/>
                    <a:pt x="46" y="35"/>
                  </a:cubicBezTo>
                  <a:cubicBezTo>
                    <a:pt x="42" y="43"/>
                    <a:pt x="34" y="49"/>
                    <a:pt x="24" y="49"/>
                  </a:cubicBezTo>
                  <a:cubicBezTo>
                    <a:pt x="11" y="49"/>
                    <a:pt x="0" y="39"/>
                    <a:pt x="0" y="24"/>
                  </a:cubicBezTo>
                  <a:cubicBezTo>
                    <a:pt x="0" y="10"/>
                    <a:pt x="11" y="0"/>
                    <a:pt x="24" y="0"/>
                  </a:cubicBezTo>
                  <a:cubicBezTo>
                    <a:pt x="33" y="0"/>
                    <a:pt x="41" y="5"/>
                    <a:pt x="45" y="12"/>
                  </a:cubicBezTo>
                  <a:lnTo>
                    <a:pt x="3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3" name="Freeform 61">
              <a:extLst>
                <a:ext uri="{FF2B5EF4-FFF2-40B4-BE49-F238E27FC236}">
                  <a16:creationId xmlns:a16="http://schemas.microsoft.com/office/drawing/2014/main" id="{2F84B5A2-8776-8D45-8562-C9844A239240}"/>
                </a:ext>
              </a:extLst>
            </p:cNvPr>
            <p:cNvSpPr>
              <a:spLocks noEditPoints="1"/>
            </p:cNvSpPr>
            <p:nvPr userDrawn="1"/>
          </p:nvSpPr>
          <p:spPr bwMode="auto">
            <a:xfrm>
              <a:off x="4673317" y="2586552"/>
              <a:ext cx="116812" cy="116812"/>
            </a:xfrm>
            <a:custGeom>
              <a:avLst/>
              <a:gdLst>
                <a:gd name="T0" fmla="*/ 24 w 49"/>
                <a:gd name="T1" fmla="*/ 0 h 49"/>
                <a:gd name="T2" fmla="*/ 49 w 49"/>
                <a:gd name="T3" fmla="*/ 24 h 49"/>
                <a:gd name="T4" fmla="*/ 24 w 49"/>
                <a:gd name="T5" fmla="*/ 49 h 49"/>
                <a:gd name="T6" fmla="*/ 0 w 49"/>
                <a:gd name="T7" fmla="*/ 24 h 49"/>
                <a:gd name="T8" fmla="*/ 24 w 49"/>
                <a:gd name="T9" fmla="*/ 0 h 49"/>
                <a:gd name="T10" fmla="*/ 24 w 49"/>
                <a:gd name="T11" fmla="*/ 41 h 49"/>
                <a:gd name="T12" fmla="*/ 41 w 49"/>
                <a:gd name="T13" fmla="*/ 24 h 49"/>
                <a:gd name="T14" fmla="*/ 24 w 49"/>
                <a:gd name="T15" fmla="*/ 7 h 49"/>
                <a:gd name="T16" fmla="*/ 8 w 49"/>
                <a:gd name="T17" fmla="*/ 24 h 49"/>
                <a:gd name="T18" fmla="*/ 24 w 49"/>
                <a:gd name="T1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4" y="0"/>
                  </a:moveTo>
                  <a:cubicBezTo>
                    <a:pt x="38" y="0"/>
                    <a:pt x="49" y="10"/>
                    <a:pt x="49" y="24"/>
                  </a:cubicBezTo>
                  <a:cubicBezTo>
                    <a:pt x="49" y="39"/>
                    <a:pt x="38" y="49"/>
                    <a:pt x="24" y="49"/>
                  </a:cubicBezTo>
                  <a:cubicBezTo>
                    <a:pt x="11" y="49"/>
                    <a:pt x="0" y="39"/>
                    <a:pt x="0" y="24"/>
                  </a:cubicBezTo>
                  <a:cubicBezTo>
                    <a:pt x="0" y="10"/>
                    <a:pt x="11" y="0"/>
                    <a:pt x="24" y="0"/>
                  </a:cubicBezTo>
                  <a:moveTo>
                    <a:pt x="24" y="41"/>
                  </a:moveTo>
                  <a:cubicBezTo>
                    <a:pt x="34" y="41"/>
                    <a:pt x="41" y="35"/>
                    <a:pt x="41" y="24"/>
                  </a:cubicBezTo>
                  <a:cubicBezTo>
                    <a:pt x="41" y="14"/>
                    <a:pt x="34" y="7"/>
                    <a:pt x="24" y="7"/>
                  </a:cubicBezTo>
                  <a:cubicBezTo>
                    <a:pt x="15" y="7"/>
                    <a:pt x="8" y="14"/>
                    <a:pt x="8" y="24"/>
                  </a:cubicBezTo>
                  <a:cubicBezTo>
                    <a:pt x="8" y="35"/>
                    <a:pt x="15" y="41"/>
                    <a:pt x="24"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4" name="Freeform 62">
              <a:extLst>
                <a:ext uri="{FF2B5EF4-FFF2-40B4-BE49-F238E27FC236}">
                  <a16:creationId xmlns:a16="http://schemas.microsoft.com/office/drawing/2014/main" id="{58AFB078-1052-D34E-98EB-34FF12378855}"/>
                </a:ext>
              </a:extLst>
            </p:cNvPr>
            <p:cNvSpPr>
              <a:spLocks/>
            </p:cNvSpPr>
            <p:nvPr userDrawn="1"/>
          </p:nvSpPr>
          <p:spPr bwMode="auto">
            <a:xfrm>
              <a:off x="4813968" y="2588936"/>
              <a:ext cx="95357" cy="112044"/>
            </a:xfrm>
            <a:custGeom>
              <a:avLst/>
              <a:gdLst>
                <a:gd name="T0" fmla="*/ 40 w 40"/>
                <a:gd name="T1" fmla="*/ 0 h 47"/>
                <a:gd name="T2" fmla="*/ 40 w 40"/>
                <a:gd name="T3" fmla="*/ 47 h 47"/>
                <a:gd name="T4" fmla="*/ 33 w 40"/>
                <a:gd name="T5" fmla="*/ 47 h 47"/>
                <a:gd name="T6" fmla="*/ 16 w 40"/>
                <a:gd name="T7" fmla="*/ 24 h 47"/>
                <a:gd name="T8" fmla="*/ 8 w 40"/>
                <a:gd name="T9" fmla="*/ 12 h 47"/>
                <a:gd name="T10" fmla="*/ 7 w 40"/>
                <a:gd name="T11" fmla="*/ 12 h 47"/>
                <a:gd name="T12" fmla="*/ 8 w 40"/>
                <a:gd name="T13" fmla="*/ 27 h 47"/>
                <a:gd name="T14" fmla="*/ 8 w 40"/>
                <a:gd name="T15" fmla="*/ 47 h 47"/>
                <a:gd name="T16" fmla="*/ 0 w 40"/>
                <a:gd name="T17" fmla="*/ 47 h 47"/>
                <a:gd name="T18" fmla="*/ 0 w 40"/>
                <a:gd name="T19" fmla="*/ 0 h 47"/>
                <a:gd name="T20" fmla="*/ 7 w 40"/>
                <a:gd name="T21" fmla="*/ 0 h 47"/>
                <a:gd name="T22" fmla="*/ 24 w 40"/>
                <a:gd name="T23" fmla="*/ 23 h 47"/>
                <a:gd name="T24" fmla="*/ 32 w 40"/>
                <a:gd name="T25" fmla="*/ 34 h 47"/>
                <a:gd name="T26" fmla="*/ 32 w 40"/>
                <a:gd name="T27" fmla="*/ 34 h 47"/>
                <a:gd name="T28" fmla="*/ 32 w 40"/>
                <a:gd name="T29" fmla="*/ 20 h 47"/>
                <a:gd name="T30" fmla="*/ 32 w 40"/>
                <a:gd name="T31" fmla="*/ 0 h 47"/>
                <a:gd name="T32" fmla="*/ 40 w 40"/>
                <a:gd name="T3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7">
                  <a:moveTo>
                    <a:pt x="40" y="0"/>
                  </a:moveTo>
                  <a:cubicBezTo>
                    <a:pt x="40" y="47"/>
                    <a:pt x="40" y="47"/>
                    <a:pt x="40" y="47"/>
                  </a:cubicBezTo>
                  <a:cubicBezTo>
                    <a:pt x="33" y="47"/>
                    <a:pt x="33" y="47"/>
                    <a:pt x="33" y="47"/>
                  </a:cubicBezTo>
                  <a:cubicBezTo>
                    <a:pt x="16" y="24"/>
                    <a:pt x="16" y="24"/>
                    <a:pt x="16" y="24"/>
                  </a:cubicBezTo>
                  <a:cubicBezTo>
                    <a:pt x="12" y="18"/>
                    <a:pt x="8" y="12"/>
                    <a:pt x="8" y="12"/>
                  </a:cubicBezTo>
                  <a:cubicBezTo>
                    <a:pt x="7" y="12"/>
                    <a:pt x="7" y="12"/>
                    <a:pt x="7" y="12"/>
                  </a:cubicBezTo>
                  <a:cubicBezTo>
                    <a:pt x="7" y="12"/>
                    <a:pt x="8" y="19"/>
                    <a:pt x="8" y="27"/>
                  </a:cubicBezTo>
                  <a:cubicBezTo>
                    <a:pt x="8" y="47"/>
                    <a:pt x="8" y="47"/>
                    <a:pt x="8" y="47"/>
                  </a:cubicBezTo>
                  <a:cubicBezTo>
                    <a:pt x="0" y="47"/>
                    <a:pt x="0" y="47"/>
                    <a:pt x="0" y="47"/>
                  </a:cubicBezTo>
                  <a:cubicBezTo>
                    <a:pt x="0" y="0"/>
                    <a:pt x="0" y="0"/>
                    <a:pt x="0" y="0"/>
                  </a:cubicBezTo>
                  <a:cubicBezTo>
                    <a:pt x="7" y="0"/>
                    <a:pt x="7" y="0"/>
                    <a:pt x="7" y="0"/>
                  </a:cubicBezTo>
                  <a:cubicBezTo>
                    <a:pt x="24" y="23"/>
                    <a:pt x="24" y="23"/>
                    <a:pt x="24" y="23"/>
                  </a:cubicBezTo>
                  <a:cubicBezTo>
                    <a:pt x="28" y="28"/>
                    <a:pt x="32" y="34"/>
                    <a:pt x="32" y="34"/>
                  </a:cubicBezTo>
                  <a:cubicBezTo>
                    <a:pt x="32" y="34"/>
                    <a:pt x="32" y="34"/>
                    <a:pt x="32" y="34"/>
                  </a:cubicBezTo>
                  <a:cubicBezTo>
                    <a:pt x="32" y="34"/>
                    <a:pt x="32" y="27"/>
                    <a:pt x="32" y="20"/>
                  </a:cubicBezTo>
                  <a:cubicBezTo>
                    <a:pt x="32" y="0"/>
                    <a:pt x="32" y="0"/>
                    <a:pt x="32" y="0"/>
                  </a:cubicBez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5" name="Freeform 63">
              <a:extLst>
                <a:ext uri="{FF2B5EF4-FFF2-40B4-BE49-F238E27FC236}">
                  <a16:creationId xmlns:a16="http://schemas.microsoft.com/office/drawing/2014/main" id="{4481B0DB-B573-DA44-AE30-E985BACDA7DB}"/>
                </a:ext>
              </a:extLst>
            </p:cNvPr>
            <p:cNvSpPr>
              <a:spLocks/>
            </p:cNvSpPr>
            <p:nvPr userDrawn="1"/>
          </p:nvSpPr>
          <p:spPr bwMode="auto">
            <a:xfrm>
              <a:off x="4930780" y="2588936"/>
              <a:ext cx="90589" cy="112044"/>
            </a:xfrm>
            <a:custGeom>
              <a:avLst/>
              <a:gdLst>
                <a:gd name="T0" fmla="*/ 76 w 76"/>
                <a:gd name="T1" fmla="*/ 0 h 94"/>
                <a:gd name="T2" fmla="*/ 76 w 76"/>
                <a:gd name="T3" fmla="*/ 14 h 94"/>
                <a:gd name="T4" fmla="*/ 46 w 76"/>
                <a:gd name="T5" fmla="*/ 14 h 94"/>
                <a:gd name="T6" fmla="*/ 46 w 76"/>
                <a:gd name="T7" fmla="*/ 94 h 94"/>
                <a:gd name="T8" fmla="*/ 32 w 76"/>
                <a:gd name="T9" fmla="*/ 94 h 94"/>
                <a:gd name="T10" fmla="*/ 32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2" y="94"/>
                  </a:lnTo>
                  <a:lnTo>
                    <a:pt x="32" y="14"/>
                  </a:lnTo>
                  <a:lnTo>
                    <a:pt x="0" y="14"/>
                  </a:lnTo>
                  <a:lnTo>
                    <a:pt x="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6" name="Freeform 64">
              <a:extLst>
                <a:ext uri="{FF2B5EF4-FFF2-40B4-BE49-F238E27FC236}">
                  <a16:creationId xmlns:a16="http://schemas.microsoft.com/office/drawing/2014/main" id="{1600D7A1-4EE5-BF46-A725-BCDE10D73626}"/>
                </a:ext>
              </a:extLst>
            </p:cNvPr>
            <p:cNvSpPr>
              <a:spLocks noEditPoints="1"/>
            </p:cNvSpPr>
            <p:nvPr userDrawn="1"/>
          </p:nvSpPr>
          <p:spPr bwMode="auto">
            <a:xfrm>
              <a:off x="5045208" y="2588936"/>
              <a:ext cx="83437" cy="112044"/>
            </a:xfrm>
            <a:custGeom>
              <a:avLst/>
              <a:gdLst>
                <a:gd name="T0" fmla="*/ 26 w 35"/>
                <a:gd name="T1" fmla="*/ 47 h 47"/>
                <a:gd name="T2" fmla="*/ 17 w 35"/>
                <a:gd name="T3" fmla="*/ 30 h 47"/>
                <a:gd name="T4" fmla="*/ 15 w 35"/>
                <a:gd name="T5" fmla="*/ 30 h 47"/>
                <a:gd name="T6" fmla="*/ 7 w 35"/>
                <a:gd name="T7" fmla="*/ 30 h 47"/>
                <a:gd name="T8" fmla="*/ 7 w 35"/>
                <a:gd name="T9" fmla="*/ 47 h 47"/>
                <a:gd name="T10" fmla="*/ 0 w 35"/>
                <a:gd name="T11" fmla="*/ 47 h 47"/>
                <a:gd name="T12" fmla="*/ 0 w 35"/>
                <a:gd name="T13" fmla="*/ 0 h 47"/>
                <a:gd name="T14" fmla="*/ 15 w 35"/>
                <a:gd name="T15" fmla="*/ 0 h 47"/>
                <a:gd name="T16" fmla="*/ 33 w 35"/>
                <a:gd name="T17" fmla="*/ 15 h 47"/>
                <a:gd name="T18" fmla="*/ 24 w 35"/>
                <a:gd name="T19" fmla="*/ 29 h 47"/>
                <a:gd name="T20" fmla="*/ 35 w 35"/>
                <a:gd name="T21" fmla="*/ 47 h 47"/>
                <a:gd name="T22" fmla="*/ 26 w 35"/>
                <a:gd name="T23" fmla="*/ 47 h 47"/>
                <a:gd name="T24" fmla="*/ 16 w 35"/>
                <a:gd name="T25" fmla="*/ 24 h 47"/>
                <a:gd name="T26" fmla="*/ 25 w 35"/>
                <a:gd name="T27" fmla="*/ 15 h 47"/>
                <a:gd name="T28" fmla="*/ 16 w 35"/>
                <a:gd name="T29" fmla="*/ 7 h 47"/>
                <a:gd name="T30" fmla="*/ 7 w 35"/>
                <a:gd name="T31" fmla="*/ 7 h 47"/>
                <a:gd name="T32" fmla="*/ 7 w 35"/>
                <a:gd name="T33" fmla="*/ 24 h 47"/>
                <a:gd name="T34" fmla="*/ 16 w 35"/>
                <a:gd name="T35"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7">
                  <a:moveTo>
                    <a:pt x="26" y="47"/>
                  </a:moveTo>
                  <a:cubicBezTo>
                    <a:pt x="17" y="30"/>
                    <a:pt x="17" y="30"/>
                    <a:pt x="17" y="30"/>
                  </a:cubicBezTo>
                  <a:cubicBezTo>
                    <a:pt x="15" y="30"/>
                    <a:pt x="15" y="30"/>
                    <a:pt x="15" y="30"/>
                  </a:cubicBezTo>
                  <a:cubicBezTo>
                    <a:pt x="7" y="30"/>
                    <a:pt x="7" y="30"/>
                    <a:pt x="7" y="30"/>
                  </a:cubicBezTo>
                  <a:cubicBezTo>
                    <a:pt x="7" y="47"/>
                    <a:pt x="7" y="47"/>
                    <a:pt x="7" y="47"/>
                  </a:cubicBezTo>
                  <a:cubicBezTo>
                    <a:pt x="0" y="47"/>
                    <a:pt x="0" y="47"/>
                    <a:pt x="0" y="47"/>
                  </a:cubicBezTo>
                  <a:cubicBezTo>
                    <a:pt x="0" y="0"/>
                    <a:pt x="0" y="0"/>
                    <a:pt x="0" y="0"/>
                  </a:cubicBezTo>
                  <a:cubicBezTo>
                    <a:pt x="15" y="0"/>
                    <a:pt x="15" y="0"/>
                    <a:pt x="15" y="0"/>
                  </a:cubicBezTo>
                  <a:cubicBezTo>
                    <a:pt x="26" y="0"/>
                    <a:pt x="33" y="6"/>
                    <a:pt x="33" y="15"/>
                  </a:cubicBezTo>
                  <a:cubicBezTo>
                    <a:pt x="33" y="22"/>
                    <a:pt x="30" y="26"/>
                    <a:pt x="24" y="29"/>
                  </a:cubicBezTo>
                  <a:cubicBezTo>
                    <a:pt x="35" y="47"/>
                    <a:pt x="35" y="47"/>
                    <a:pt x="35" y="47"/>
                  </a:cubicBezTo>
                  <a:lnTo>
                    <a:pt x="26" y="47"/>
                  </a:lnTo>
                  <a:close/>
                  <a:moveTo>
                    <a:pt x="16" y="24"/>
                  </a:moveTo>
                  <a:cubicBezTo>
                    <a:pt x="22" y="24"/>
                    <a:pt x="25" y="20"/>
                    <a:pt x="25" y="15"/>
                  </a:cubicBezTo>
                  <a:cubicBezTo>
                    <a:pt x="25" y="10"/>
                    <a:pt x="22" y="7"/>
                    <a:pt x="16" y="7"/>
                  </a:cubicBezTo>
                  <a:cubicBezTo>
                    <a:pt x="7" y="7"/>
                    <a:pt x="7" y="7"/>
                    <a:pt x="7" y="7"/>
                  </a:cubicBezTo>
                  <a:cubicBezTo>
                    <a:pt x="7" y="24"/>
                    <a:pt x="7" y="24"/>
                    <a:pt x="7" y="24"/>
                  </a:cubicBezTo>
                  <a:lnTo>
                    <a:pt x="1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7" name="Freeform 65">
              <a:extLst>
                <a:ext uri="{FF2B5EF4-FFF2-40B4-BE49-F238E27FC236}">
                  <a16:creationId xmlns:a16="http://schemas.microsoft.com/office/drawing/2014/main" id="{27A27A90-E8BF-C44E-96E0-AC998D8ED991}"/>
                </a:ext>
              </a:extLst>
            </p:cNvPr>
            <p:cNvSpPr>
              <a:spLocks noEditPoints="1"/>
            </p:cNvSpPr>
            <p:nvPr userDrawn="1"/>
          </p:nvSpPr>
          <p:spPr bwMode="auto">
            <a:xfrm>
              <a:off x="5142949" y="2588936"/>
              <a:ext cx="109660" cy="112044"/>
            </a:xfrm>
            <a:custGeom>
              <a:avLst/>
              <a:gdLst>
                <a:gd name="T0" fmla="*/ 34 w 46"/>
                <a:gd name="T1" fmla="*/ 36 h 47"/>
                <a:gd name="T2" fmla="*/ 12 w 46"/>
                <a:gd name="T3" fmla="*/ 36 h 47"/>
                <a:gd name="T4" fmla="*/ 8 w 46"/>
                <a:gd name="T5" fmla="*/ 47 h 47"/>
                <a:gd name="T6" fmla="*/ 0 w 46"/>
                <a:gd name="T7" fmla="*/ 47 h 47"/>
                <a:gd name="T8" fmla="*/ 20 w 46"/>
                <a:gd name="T9" fmla="*/ 0 h 47"/>
                <a:gd name="T10" fmla="*/ 26 w 46"/>
                <a:gd name="T11" fmla="*/ 0 h 47"/>
                <a:gd name="T12" fmla="*/ 46 w 46"/>
                <a:gd name="T13" fmla="*/ 47 h 47"/>
                <a:gd name="T14" fmla="*/ 38 w 46"/>
                <a:gd name="T15" fmla="*/ 47 h 47"/>
                <a:gd name="T16" fmla="*/ 34 w 46"/>
                <a:gd name="T17" fmla="*/ 36 h 47"/>
                <a:gd name="T18" fmla="*/ 31 w 46"/>
                <a:gd name="T19" fmla="*/ 30 h 47"/>
                <a:gd name="T20" fmla="*/ 25 w 46"/>
                <a:gd name="T21" fmla="*/ 15 h 47"/>
                <a:gd name="T22" fmla="*/ 23 w 46"/>
                <a:gd name="T23" fmla="*/ 9 h 47"/>
                <a:gd name="T24" fmla="*/ 23 w 46"/>
                <a:gd name="T25" fmla="*/ 9 h 47"/>
                <a:gd name="T26" fmla="*/ 21 w 46"/>
                <a:gd name="T27" fmla="*/ 15 h 47"/>
                <a:gd name="T28" fmla="*/ 15 w 46"/>
                <a:gd name="T29" fmla="*/ 30 h 47"/>
                <a:gd name="T30" fmla="*/ 31 w 46"/>
                <a:gd name="T31" fmla="*/ 3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7">
                  <a:moveTo>
                    <a:pt x="34" y="36"/>
                  </a:moveTo>
                  <a:cubicBezTo>
                    <a:pt x="12" y="36"/>
                    <a:pt x="12" y="36"/>
                    <a:pt x="12" y="36"/>
                  </a:cubicBezTo>
                  <a:cubicBezTo>
                    <a:pt x="8" y="47"/>
                    <a:pt x="8" y="47"/>
                    <a:pt x="8" y="47"/>
                  </a:cubicBezTo>
                  <a:cubicBezTo>
                    <a:pt x="0" y="47"/>
                    <a:pt x="0" y="47"/>
                    <a:pt x="0" y="47"/>
                  </a:cubicBezTo>
                  <a:cubicBezTo>
                    <a:pt x="20" y="0"/>
                    <a:pt x="20" y="0"/>
                    <a:pt x="20" y="0"/>
                  </a:cubicBezTo>
                  <a:cubicBezTo>
                    <a:pt x="26" y="0"/>
                    <a:pt x="26" y="0"/>
                    <a:pt x="26" y="0"/>
                  </a:cubicBezTo>
                  <a:cubicBezTo>
                    <a:pt x="46" y="47"/>
                    <a:pt x="46" y="47"/>
                    <a:pt x="46" y="47"/>
                  </a:cubicBezTo>
                  <a:cubicBezTo>
                    <a:pt x="38" y="47"/>
                    <a:pt x="38" y="47"/>
                    <a:pt x="38" y="47"/>
                  </a:cubicBezTo>
                  <a:lnTo>
                    <a:pt x="34" y="36"/>
                  </a:lnTo>
                  <a:close/>
                  <a:moveTo>
                    <a:pt x="31" y="30"/>
                  </a:moveTo>
                  <a:cubicBezTo>
                    <a:pt x="25" y="15"/>
                    <a:pt x="25" y="15"/>
                    <a:pt x="25" y="15"/>
                  </a:cubicBezTo>
                  <a:cubicBezTo>
                    <a:pt x="24" y="13"/>
                    <a:pt x="23" y="9"/>
                    <a:pt x="23" y="9"/>
                  </a:cubicBezTo>
                  <a:cubicBezTo>
                    <a:pt x="23" y="9"/>
                    <a:pt x="23" y="9"/>
                    <a:pt x="23" y="9"/>
                  </a:cubicBezTo>
                  <a:cubicBezTo>
                    <a:pt x="23" y="9"/>
                    <a:pt x="22" y="13"/>
                    <a:pt x="21" y="15"/>
                  </a:cubicBezTo>
                  <a:cubicBezTo>
                    <a:pt x="15" y="30"/>
                    <a:pt x="15" y="30"/>
                    <a:pt x="15" y="30"/>
                  </a:cubicBezTo>
                  <a:lnTo>
                    <a:pt x="31"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8" name="Freeform 66">
              <a:extLst>
                <a:ext uri="{FF2B5EF4-FFF2-40B4-BE49-F238E27FC236}">
                  <a16:creationId xmlns:a16="http://schemas.microsoft.com/office/drawing/2014/main" id="{5CB75A2C-9DE5-304A-B606-4929298EFBDC}"/>
                </a:ext>
              </a:extLst>
            </p:cNvPr>
            <p:cNvSpPr>
              <a:spLocks/>
            </p:cNvSpPr>
            <p:nvPr userDrawn="1"/>
          </p:nvSpPr>
          <p:spPr bwMode="auto">
            <a:xfrm>
              <a:off x="5262145" y="2586552"/>
              <a:ext cx="109660" cy="116812"/>
            </a:xfrm>
            <a:custGeom>
              <a:avLst/>
              <a:gdLst>
                <a:gd name="T0" fmla="*/ 37 w 46"/>
                <a:gd name="T1" fmla="*/ 14 h 49"/>
                <a:gd name="T2" fmla="*/ 24 w 46"/>
                <a:gd name="T3" fmla="*/ 7 h 49"/>
                <a:gd name="T4" fmla="*/ 7 w 46"/>
                <a:gd name="T5" fmla="*/ 24 h 49"/>
                <a:gd name="T6" fmla="*/ 24 w 46"/>
                <a:gd name="T7" fmla="*/ 41 h 49"/>
                <a:gd name="T8" fmla="*/ 38 w 46"/>
                <a:gd name="T9" fmla="*/ 33 h 49"/>
                <a:gd name="T10" fmla="*/ 46 w 46"/>
                <a:gd name="T11" fmla="*/ 35 h 49"/>
                <a:gd name="T12" fmla="*/ 24 w 46"/>
                <a:gd name="T13" fmla="*/ 49 h 49"/>
                <a:gd name="T14" fmla="*/ 0 w 46"/>
                <a:gd name="T15" fmla="*/ 24 h 49"/>
                <a:gd name="T16" fmla="*/ 24 w 46"/>
                <a:gd name="T17" fmla="*/ 0 h 49"/>
                <a:gd name="T18" fmla="*/ 45 w 46"/>
                <a:gd name="T19" fmla="*/ 12 h 49"/>
                <a:gd name="T20" fmla="*/ 37 w 46"/>
                <a:gd name="T21"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9">
                  <a:moveTo>
                    <a:pt x="37" y="14"/>
                  </a:moveTo>
                  <a:cubicBezTo>
                    <a:pt x="35" y="10"/>
                    <a:pt x="29" y="7"/>
                    <a:pt x="24" y="7"/>
                  </a:cubicBezTo>
                  <a:cubicBezTo>
                    <a:pt x="14" y="7"/>
                    <a:pt x="7" y="14"/>
                    <a:pt x="7" y="24"/>
                  </a:cubicBezTo>
                  <a:cubicBezTo>
                    <a:pt x="7" y="35"/>
                    <a:pt x="14" y="41"/>
                    <a:pt x="24" y="41"/>
                  </a:cubicBezTo>
                  <a:cubicBezTo>
                    <a:pt x="30" y="41"/>
                    <a:pt x="36" y="38"/>
                    <a:pt x="38" y="33"/>
                  </a:cubicBezTo>
                  <a:cubicBezTo>
                    <a:pt x="46" y="35"/>
                    <a:pt x="46" y="35"/>
                    <a:pt x="46" y="35"/>
                  </a:cubicBezTo>
                  <a:cubicBezTo>
                    <a:pt x="42" y="43"/>
                    <a:pt x="33" y="49"/>
                    <a:pt x="24" y="49"/>
                  </a:cubicBezTo>
                  <a:cubicBezTo>
                    <a:pt x="10" y="49"/>
                    <a:pt x="0" y="39"/>
                    <a:pt x="0" y="24"/>
                  </a:cubicBezTo>
                  <a:cubicBezTo>
                    <a:pt x="0" y="10"/>
                    <a:pt x="10" y="0"/>
                    <a:pt x="24" y="0"/>
                  </a:cubicBezTo>
                  <a:cubicBezTo>
                    <a:pt x="33" y="0"/>
                    <a:pt x="41" y="5"/>
                    <a:pt x="45" y="12"/>
                  </a:cubicBezTo>
                  <a:lnTo>
                    <a:pt x="37"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39" name="Freeform 67">
              <a:extLst>
                <a:ext uri="{FF2B5EF4-FFF2-40B4-BE49-F238E27FC236}">
                  <a16:creationId xmlns:a16="http://schemas.microsoft.com/office/drawing/2014/main" id="{9FEA5B57-0058-2941-A8CB-4387AD2AA6C9}"/>
                </a:ext>
              </a:extLst>
            </p:cNvPr>
            <p:cNvSpPr>
              <a:spLocks/>
            </p:cNvSpPr>
            <p:nvPr userDrawn="1"/>
          </p:nvSpPr>
          <p:spPr bwMode="auto">
            <a:xfrm>
              <a:off x="5383725" y="2588936"/>
              <a:ext cx="90589" cy="112044"/>
            </a:xfrm>
            <a:custGeom>
              <a:avLst/>
              <a:gdLst>
                <a:gd name="T0" fmla="*/ 76 w 76"/>
                <a:gd name="T1" fmla="*/ 0 h 94"/>
                <a:gd name="T2" fmla="*/ 76 w 76"/>
                <a:gd name="T3" fmla="*/ 14 h 94"/>
                <a:gd name="T4" fmla="*/ 46 w 76"/>
                <a:gd name="T5" fmla="*/ 14 h 94"/>
                <a:gd name="T6" fmla="*/ 46 w 76"/>
                <a:gd name="T7" fmla="*/ 94 h 94"/>
                <a:gd name="T8" fmla="*/ 30 w 76"/>
                <a:gd name="T9" fmla="*/ 94 h 94"/>
                <a:gd name="T10" fmla="*/ 30 w 76"/>
                <a:gd name="T11" fmla="*/ 14 h 94"/>
                <a:gd name="T12" fmla="*/ 0 w 76"/>
                <a:gd name="T13" fmla="*/ 14 h 94"/>
                <a:gd name="T14" fmla="*/ 0 w 76"/>
                <a:gd name="T15" fmla="*/ 0 h 94"/>
                <a:gd name="T16" fmla="*/ 76 w 76"/>
                <a:gd name="T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94">
                  <a:moveTo>
                    <a:pt x="76" y="0"/>
                  </a:moveTo>
                  <a:lnTo>
                    <a:pt x="76" y="14"/>
                  </a:lnTo>
                  <a:lnTo>
                    <a:pt x="46" y="14"/>
                  </a:lnTo>
                  <a:lnTo>
                    <a:pt x="46" y="94"/>
                  </a:lnTo>
                  <a:lnTo>
                    <a:pt x="30" y="94"/>
                  </a:lnTo>
                  <a:lnTo>
                    <a:pt x="30" y="14"/>
                  </a:lnTo>
                  <a:lnTo>
                    <a:pt x="0" y="14"/>
                  </a:lnTo>
                  <a:lnTo>
                    <a:pt x="0" y="0"/>
                  </a:lnTo>
                  <a:lnTo>
                    <a:pt x="7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0" name="Freeform 68">
              <a:extLst>
                <a:ext uri="{FF2B5EF4-FFF2-40B4-BE49-F238E27FC236}">
                  <a16:creationId xmlns:a16="http://schemas.microsoft.com/office/drawing/2014/main" id="{50F888CD-70D8-764E-9C3F-E16CD889D167}"/>
                </a:ext>
              </a:extLst>
            </p:cNvPr>
            <p:cNvSpPr>
              <a:spLocks/>
            </p:cNvSpPr>
            <p:nvPr userDrawn="1"/>
          </p:nvSpPr>
          <p:spPr bwMode="auto">
            <a:xfrm>
              <a:off x="4444461" y="2100233"/>
              <a:ext cx="45294" cy="66750"/>
            </a:xfrm>
            <a:custGeom>
              <a:avLst/>
              <a:gdLst>
                <a:gd name="T0" fmla="*/ 17 w 19"/>
                <a:gd name="T1" fmla="*/ 13 h 28"/>
                <a:gd name="T2" fmla="*/ 5 w 19"/>
                <a:gd name="T3" fmla="*/ 9 h 28"/>
                <a:gd name="T4" fmla="*/ 8 w 19"/>
                <a:gd name="T5" fmla="*/ 25 h 28"/>
                <a:gd name="T6" fmla="*/ 13 w 19"/>
                <a:gd name="T7" fmla="*/ 26 h 28"/>
                <a:gd name="T8" fmla="*/ 14 w 19"/>
                <a:gd name="T9" fmla="*/ 21 h 28"/>
                <a:gd name="T10" fmla="*/ 17 w 19"/>
                <a:gd name="T11" fmla="*/ 13 h 28"/>
              </a:gdLst>
              <a:ahLst/>
              <a:cxnLst>
                <a:cxn ang="0">
                  <a:pos x="T0" y="T1"/>
                </a:cxn>
                <a:cxn ang="0">
                  <a:pos x="T2" y="T3"/>
                </a:cxn>
                <a:cxn ang="0">
                  <a:pos x="T4" y="T5"/>
                </a:cxn>
                <a:cxn ang="0">
                  <a:pos x="T6" y="T7"/>
                </a:cxn>
                <a:cxn ang="0">
                  <a:pos x="T8" y="T9"/>
                </a:cxn>
                <a:cxn ang="0">
                  <a:pos x="T10" y="T11"/>
                </a:cxn>
              </a:cxnLst>
              <a:rect l="0" t="0" r="r" b="b"/>
              <a:pathLst>
                <a:path w="19" h="28">
                  <a:moveTo>
                    <a:pt x="17" y="13"/>
                  </a:moveTo>
                  <a:cubicBezTo>
                    <a:pt x="17" y="13"/>
                    <a:pt x="12" y="0"/>
                    <a:pt x="5" y="9"/>
                  </a:cubicBezTo>
                  <a:cubicBezTo>
                    <a:pt x="5" y="9"/>
                    <a:pt x="0" y="13"/>
                    <a:pt x="8" y="25"/>
                  </a:cubicBezTo>
                  <a:cubicBezTo>
                    <a:pt x="8" y="25"/>
                    <a:pt x="10" y="28"/>
                    <a:pt x="13" y="26"/>
                  </a:cubicBezTo>
                  <a:cubicBezTo>
                    <a:pt x="13" y="26"/>
                    <a:pt x="16" y="26"/>
                    <a:pt x="14" y="21"/>
                  </a:cubicBezTo>
                  <a:cubicBezTo>
                    <a:pt x="14" y="21"/>
                    <a:pt x="19" y="21"/>
                    <a:pt x="17"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1" name="Freeform 69">
              <a:extLst>
                <a:ext uri="{FF2B5EF4-FFF2-40B4-BE49-F238E27FC236}">
                  <a16:creationId xmlns:a16="http://schemas.microsoft.com/office/drawing/2014/main" id="{6429D98F-3A23-D940-9867-50F5C86C8F58}"/>
                </a:ext>
              </a:extLst>
            </p:cNvPr>
            <p:cNvSpPr>
              <a:spLocks/>
            </p:cNvSpPr>
            <p:nvPr userDrawn="1"/>
          </p:nvSpPr>
          <p:spPr bwMode="auto">
            <a:xfrm>
              <a:off x="5884348" y="2088313"/>
              <a:ext cx="45294" cy="64366"/>
            </a:xfrm>
            <a:custGeom>
              <a:avLst/>
              <a:gdLst>
                <a:gd name="T0" fmla="*/ 16 w 19"/>
                <a:gd name="T1" fmla="*/ 12 h 27"/>
                <a:gd name="T2" fmla="*/ 4 w 19"/>
                <a:gd name="T3" fmla="*/ 8 h 27"/>
                <a:gd name="T4" fmla="*/ 8 w 19"/>
                <a:gd name="T5" fmla="*/ 24 h 27"/>
                <a:gd name="T6" fmla="*/ 12 w 19"/>
                <a:gd name="T7" fmla="*/ 26 h 27"/>
                <a:gd name="T8" fmla="*/ 14 w 19"/>
                <a:gd name="T9" fmla="*/ 21 h 27"/>
                <a:gd name="T10" fmla="*/ 16 w 19"/>
                <a:gd name="T11" fmla="*/ 12 h 27"/>
              </a:gdLst>
              <a:ahLst/>
              <a:cxnLst>
                <a:cxn ang="0">
                  <a:pos x="T0" y="T1"/>
                </a:cxn>
                <a:cxn ang="0">
                  <a:pos x="T2" y="T3"/>
                </a:cxn>
                <a:cxn ang="0">
                  <a:pos x="T4" y="T5"/>
                </a:cxn>
                <a:cxn ang="0">
                  <a:pos x="T6" y="T7"/>
                </a:cxn>
                <a:cxn ang="0">
                  <a:pos x="T8" y="T9"/>
                </a:cxn>
                <a:cxn ang="0">
                  <a:pos x="T10" y="T11"/>
                </a:cxn>
              </a:cxnLst>
              <a:rect l="0" t="0" r="r" b="b"/>
              <a:pathLst>
                <a:path w="19" h="27">
                  <a:moveTo>
                    <a:pt x="16" y="12"/>
                  </a:moveTo>
                  <a:cubicBezTo>
                    <a:pt x="16" y="12"/>
                    <a:pt x="12" y="0"/>
                    <a:pt x="4" y="8"/>
                  </a:cubicBezTo>
                  <a:cubicBezTo>
                    <a:pt x="4" y="8"/>
                    <a:pt x="0" y="12"/>
                    <a:pt x="8" y="24"/>
                  </a:cubicBezTo>
                  <a:cubicBezTo>
                    <a:pt x="8" y="24"/>
                    <a:pt x="10" y="27"/>
                    <a:pt x="12" y="26"/>
                  </a:cubicBezTo>
                  <a:cubicBezTo>
                    <a:pt x="12" y="26"/>
                    <a:pt x="16" y="25"/>
                    <a:pt x="14" y="21"/>
                  </a:cubicBezTo>
                  <a:cubicBezTo>
                    <a:pt x="14" y="21"/>
                    <a:pt x="19" y="20"/>
                    <a:pt x="16" y="1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2" name="Freeform 70">
              <a:extLst>
                <a:ext uri="{FF2B5EF4-FFF2-40B4-BE49-F238E27FC236}">
                  <a16:creationId xmlns:a16="http://schemas.microsoft.com/office/drawing/2014/main" id="{9EFB952F-69BC-ED4C-A529-1E755FF7ECFC}"/>
                </a:ext>
              </a:extLst>
            </p:cNvPr>
            <p:cNvSpPr>
              <a:spLocks noEditPoints="1"/>
            </p:cNvSpPr>
            <p:nvPr userDrawn="1"/>
          </p:nvSpPr>
          <p:spPr bwMode="auto">
            <a:xfrm>
              <a:off x="2697049" y="2076393"/>
              <a:ext cx="1022701" cy="488703"/>
            </a:xfrm>
            <a:custGeom>
              <a:avLst/>
              <a:gdLst>
                <a:gd name="T0" fmla="*/ 406 w 429"/>
                <a:gd name="T1" fmla="*/ 144 h 205"/>
                <a:gd name="T2" fmla="*/ 377 w 429"/>
                <a:gd name="T3" fmla="*/ 95 h 205"/>
                <a:gd name="T4" fmla="*/ 429 w 429"/>
                <a:gd name="T5" fmla="*/ 20 h 205"/>
                <a:gd name="T6" fmla="*/ 397 w 429"/>
                <a:gd name="T7" fmla="*/ 31 h 205"/>
                <a:gd name="T8" fmla="*/ 368 w 429"/>
                <a:gd name="T9" fmla="*/ 93 h 205"/>
                <a:gd name="T10" fmla="*/ 275 w 429"/>
                <a:gd name="T11" fmla="*/ 150 h 205"/>
                <a:gd name="T12" fmla="*/ 235 w 429"/>
                <a:gd name="T13" fmla="*/ 134 h 205"/>
                <a:gd name="T14" fmla="*/ 253 w 429"/>
                <a:gd name="T15" fmla="*/ 122 h 205"/>
                <a:gd name="T16" fmla="*/ 259 w 429"/>
                <a:gd name="T17" fmla="*/ 105 h 205"/>
                <a:gd name="T18" fmla="*/ 228 w 429"/>
                <a:gd name="T19" fmla="*/ 123 h 205"/>
                <a:gd name="T20" fmla="*/ 228 w 429"/>
                <a:gd name="T21" fmla="*/ 130 h 205"/>
                <a:gd name="T22" fmla="*/ 183 w 429"/>
                <a:gd name="T23" fmla="*/ 143 h 205"/>
                <a:gd name="T24" fmla="*/ 79 w 429"/>
                <a:gd name="T25" fmla="*/ 102 h 205"/>
                <a:gd name="T26" fmla="*/ 132 w 429"/>
                <a:gd name="T27" fmla="*/ 47 h 205"/>
                <a:gd name="T28" fmla="*/ 121 w 429"/>
                <a:gd name="T29" fmla="*/ 29 h 205"/>
                <a:gd name="T30" fmla="*/ 17 w 429"/>
                <a:gd name="T31" fmla="*/ 143 h 205"/>
                <a:gd name="T32" fmla="*/ 23 w 429"/>
                <a:gd name="T33" fmla="*/ 198 h 205"/>
                <a:gd name="T34" fmla="*/ 64 w 429"/>
                <a:gd name="T35" fmla="*/ 117 h 205"/>
                <a:gd name="T36" fmla="*/ 69 w 429"/>
                <a:gd name="T37" fmla="*/ 108 h 205"/>
                <a:gd name="T38" fmla="*/ 99 w 429"/>
                <a:gd name="T39" fmla="*/ 130 h 205"/>
                <a:gd name="T40" fmla="*/ 227 w 429"/>
                <a:gd name="T41" fmla="*/ 138 h 205"/>
                <a:gd name="T42" fmla="*/ 307 w 429"/>
                <a:gd name="T43" fmla="*/ 145 h 205"/>
                <a:gd name="T44" fmla="*/ 368 w 429"/>
                <a:gd name="T45" fmla="*/ 102 h 205"/>
                <a:gd name="T46" fmla="*/ 379 w 429"/>
                <a:gd name="T47" fmla="*/ 136 h 205"/>
                <a:gd name="T48" fmla="*/ 404 w 429"/>
                <a:gd name="T49" fmla="*/ 150 h 205"/>
                <a:gd name="T50" fmla="*/ 406 w 429"/>
                <a:gd name="T51" fmla="*/ 144 h 205"/>
                <a:gd name="T52" fmla="*/ 380 w 429"/>
                <a:gd name="T53" fmla="*/ 76 h 205"/>
                <a:gd name="T54" fmla="*/ 417 w 429"/>
                <a:gd name="T55" fmla="*/ 23 h 205"/>
                <a:gd name="T56" fmla="*/ 410 w 429"/>
                <a:gd name="T57" fmla="*/ 47 h 205"/>
                <a:gd name="T58" fmla="*/ 378 w 429"/>
                <a:gd name="T59" fmla="*/ 84 h 205"/>
                <a:gd name="T60" fmla="*/ 380 w 429"/>
                <a:gd name="T61" fmla="*/ 76 h 205"/>
                <a:gd name="T62" fmla="*/ 237 w 429"/>
                <a:gd name="T63" fmla="*/ 123 h 205"/>
                <a:gd name="T64" fmla="*/ 253 w 429"/>
                <a:gd name="T65" fmla="*/ 111 h 205"/>
                <a:gd name="T66" fmla="*/ 236 w 429"/>
                <a:gd name="T67" fmla="*/ 125 h 205"/>
                <a:gd name="T68" fmla="*/ 237 w 429"/>
                <a:gd name="T69" fmla="*/ 123 h 205"/>
                <a:gd name="T70" fmla="*/ 69 w 429"/>
                <a:gd name="T71" fmla="*/ 95 h 205"/>
                <a:gd name="T72" fmla="*/ 60 w 429"/>
                <a:gd name="T73" fmla="*/ 88 h 205"/>
                <a:gd name="T74" fmla="*/ 58 w 429"/>
                <a:gd name="T75" fmla="*/ 97 h 205"/>
                <a:gd name="T76" fmla="*/ 57 w 429"/>
                <a:gd name="T77" fmla="*/ 112 h 205"/>
                <a:gd name="T78" fmla="*/ 57 w 429"/>
                <a:gd name="T79" fmla="*/ 112 h 205"/>
                <a:gd name="T80" fmla="*/ 31 w 429"/>
                <a:gd name="T81" fmla="*/ 181 h 205"/>
                <a:gd name="T82" fmla="*/ 22 w 429"/>
                <a:gd name="T83" fmla="*/ 187 h 205"/>
                <a:gd name="T84" fmla="*/ 25 w 429"/>
                <a:gd name="T85" fmla="*/ 149 h 205"/>
                <a:gd name="T86" fmla="*/ 110 w 429"/>
                <a:gd name="T87" fmla="*/ 40 h 205"/>
                <a:gd name="T88" fmla="*/ 122 w 429"/>
                <a:gd name="T89" fmla="*/ 49 h 205"/>
                <a:gd name="T90" fmla="*/ 69 w 429"/>
                <a:gd name="T91" fmla="*/ 9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 h="205">
                  <a:moveTo>
                    <a:pt x="406" y="144"/>
                  </a:moveTo>
                  <a:cubicBezTo>
                    <a:pt x="379" y="136"/>
                    <a:pt x="375" y="112"/>
                    <a:pt x="377" y="95"/>
                  </a:cubicBezTo>
                  <a:cubicBezTo>
                    <a:pt x="424" y="52"/>
                    <a:pt x="429" y="20"/>
                    <a:pt x="429" y="20"/>
                  </a:cubicBezTo>
                  <a:cubicBezTo>
                    <a:pt x="426" y="0"/>
                    <a:pt x="397" y="31"/>
                    <a:pt x="397" y="31"/>
                  </a:cubicBezTo>
                  <a:cubicBezTo>
                    <a:pt x="377" y="56"/>
                    <a:pt x="370" y="77"/>
                    <a:pt x="368" y="93"/>
                  </a:cubicBezTo>
                  <a:cubicBezTo>
                    <a:pt x="318" y="141"/>
                    <a:pt x="275" y="150"/>
                    <a:pt x="275" y="150"/>
                  </a:cubicBezTo>
                  <a:cubicBezTo>
                    <a:pt x="253" y="157"/>
                    <a:pt x="237" y="147"/>
                    <a:pt x="235" y="134"/>
                  </a:cubicBezTo>
                  <a:cubicBezTo>
                    <a:pt x="247" y="128"/>
                    <a:pt x="253" y="122"/>
                    <a:pt x="253" y="122"/>
                  </a:cubicBezTo>
                  <a:cubicBezTo>
                    <a:pt x="267" y="112"/>
                    <a:pt x="259" y="105"/>
                    <a:pt x="259" y="105"/>
                  </a:cubicBezTo>
                  <a:cubicBezTo>
                    <a:pt x="240" y="87"/>
                    <a:pt x="228" y="123"/>
                    <a:pt x="228" y="123"/>
                  </a:cubicBezTo>
                  <a:cubicBezTo>
                    <a:pt x="228" y="126"/>
                    <a:pt x="228" y="128"/>
                    <a:pt x="228" y="130"/>
                  </a:cubicBezTo>
                  <a:cubicBezTo>
                    <a:pt x="204" y="142"/>
                    <a:pt x="183" y="143"/>
                    <a:pt x="183" y="143"/>
                  </a:cubicBezTo>
                  <a:cubicBezTo>
                    <a:pt x="113" y="141"/>
                    <a:pt x="79" y="102"/>
                    <a:pt x="79" y="102"/>
                  </a:cubicBezTo>
                  <a:cubicBezTo>
                    <a:pt x="117" y="82"/>
                    <a:pt x="132" y="47"/>
                    <a:pt x="132" y="47"/>
                  </a:cubicBezTo>
                  <a:cubicBezTo>
                    <a:pt x="138" y="28"/>
                    <a:pt x="121" y="29"/>
                    <a:pt x="121" y="29"/>
                  </a:cubicBezTo>
                  <a:cubicBezTo>
                    <a:pt x="59" y="36"/>
                    <a:pt x="17" y="143"/>
                    <a:pt x="17" y="143"/>
                  </a:cubicBezTo>
                  <a:cubicBezTo>
                    <a:pt x="0" y="191"/>
                    <a:pt x="23" y="198"/>
                    <a:pt x="23" y="198"/>
                  </a:cubicBezTo>
                  <a:cubicBezTo>
                    <a:pt x="42" y="205"/>
                    <a:pt x="64" y="117"/>
                    <a:pt x="64" y="117"/>
                  </a:cubicBezTo>
                  <a:cubicBezTo>
                    <a:pt x="65" y="105"/>
                    <a:pt x="69" y="108"/>
                    <a:pt x="69" y="108"/>
                  </a:cubicBezTo>
                  <a:cubicBezTo>
                    <a:pt x="71" y="113"/>
                    <a:pt x="99" y="130"/>
                    <a:pt x="99" y="130"/>
                  </a:cubicBezTo>
                  <a:cubicBezTo>
                    <a:pt x="157" y="160"/>
                    <a:pt x="202" y="150"/>
                    <a:pt x="227" y="138"/>
                  </a:cubicBezTo>
                  <a:cubicBezTo>
                    <a:pt x="231" y="184"/>
                    <a:pt x="307" y="145"/>
                    <a:pt x="307" y="145"/>
                  </a:cubicBezTo>
                  <a:cubicBezTo>
                    <a:pt x="332" y="130"/>
                    <a:pt x="352" y="116"/>
                    <a:pt x="368" y="102"/>
                  </a:cubicBezTo>
                  <a:cubicBezTo>
                    <a:pt x="369" y="123"/>
                    <a:pt x="379" y="136"/>
                    <a:pt x="379" y="136"/>
                  </a:cubicBezTo>
                  <a:cubicBezTo>
                    <a:pt x="396" y="154"/>
                    <a:pt x="404" y="150"/>
                    <a:pt x="404" y="150"/>
                  </a:cubicBezTo>
                  <a:cubicBezTo>
                    <a:pt x="410" y="146"/>
                    <a:pt x="406" y="144"/>
                    <a:pt x="406" y="144"/>
                  </a:cubicBezTo>
                  <a:moveTo>
                    <a:pt x="380" y="76"/>
                  </a:moveTo>
                  <a:cubicBezTo>
                    <a:pt x="402" y="28"/>
                    <a:pt x="417" y="23"/>
                    <a:pt x="417" y="23"/>
                  </a:cubicBezTo>
                  <a:cubicBezTo>
                    <a:pt x="428" y="19"/>
                    <a:pt x="410" y="47"/>
                    <a:pt x="410" y="47"/>
                  </a:cubicBezTo>
                  <a:cubicBezTo>
                    <a:pt x="399" y="61"/>
                    <a:pt x="389" y="73"/>
                    <a:pt x="378" y="84"/>
                  </a:cubicBezTo>
                  <a:cubicBezTo>
                    <a:pt x="379" y="79"/>
                    <a:pt x="380" y="76"/>
                    <a:pt x="380" y="76"/>
                  </a:cubicBezTo>
                  <a:moveTo>
                    <a:pt x="237" y="123"/>
                  </a:moveTo>
                  <a:cubicBezTo>
                    <a:pt x="246" y="106"/>
                    <a:pt x="253" y="111"/>
                    <a:pt x="253" y="111"/>
                  </a:cubicBezTo>
                  <a:cubicBezTo>
                    <a:pt x="248" y="116"/>
                    <a:pt x="242" y="121"/>
                    <a:pt x="236" y="125"/>
                  </a:cubicBezTo>
                  <a:cubicBezTo>
                    <a:pt x="237" y="124"/>
                    <a:pt x="237" y="123"/>
                    <a:pt x="237" y="123"/>
                  </a:cubicBezTo>
                  <a:moveTo>
                    <a:pt x="69" y="95"/>
                  </a:moveTo>
                  <a:cubicBezTo>
                    <a:pt x="69" y="95"/>
                    <a:pt x="72" y="79"/>
                    <a:pt x="60" y="88"/>
                  </a:cubicBezTo>
                  <a:cubicBezTo>
                    <a:pt x="60" y="88"/>
                    <a:pt x="54" y="91"/>
                    <a:pt x="58" y="97"/>
                  </a:cubicBezTo>
                  <a:cubicBezTo>
                    <a:pt x="58" y="97"/>
                    <a:pt x="48" y="97"/>
                    <a:pt x="57" y="112"/>
                  </a:cubicBezTo>
                  <a:cubicBezTo>
                    <a:pt x="57" y="112"/>
                    <a:pt x="57" y="112"/>
                    <a:pt x="57" y="112"/>
                  </a:cubicBezTo>
                  <a:cubicBezTo>
                    <a:pt x="57" y="112"/>
                    <a:pt x="45" y="156"/>
                    <a:pt x="31" y="181"/>
                  </a:cubicBezTo>
                  <a:cubicBezTo>
                    <a:pt x="31" y="181"/>
                    <a:pt x="25" y="194"/>
                    <a:pt x="22" y="187"/>
                  </a:cubicBezTo>
                  <a:cubicBezTo>
                    <a:pt x="22" y="187"/>
                    <a:pt x="17" y="177"/>
                    <a:pt x="25" y="149"/>
                  </a:cubicBezTo>
                  <a:cubicBezTo>
                    <a:pt x="25" y="149"/>
                    <a:pt x="51" y="59"/>
                    <a:pt x="110" y="40"/>
                  </a:cubicBezTo>
                  <a:cubicBezTo>
                    <a:pt x="110" y="40"/>
                    <a:pt x="133" y="31"/>
                    <a:pt x="122" y="49"/>
                  </a:cubicBezTo>
                  <a:cubicBezTo>
                    <a:pt x="122" y="49"/>
                    <a:pt x="95" y="93"/>
                    <a:pt x="69" y="9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3" name="Freeform 71">
              <a:extLst>
                <a:ext uri="{FF2B5EF4-FFF2-40B4-BE49-F238E27FC236}">
                  <a16:creationId xmlns:a16="http://schemas.microsoft.com/office/drawing/2014/main" id="{063EB77E-0821-1F46-B3D8-67C9CE602CD8}"/>
                </a:ext>
              </a:extLst>
            </p:cNvPr>
            <p:cNvSpPr>
              <a:spLocks noEditPoints="1"/>
            </p:cNvSpPr>
            <p:nvPr userDrawn="1"/>
          </p:nvSpPr>
          <p:spPr bwMode="auto">
            <a:xfrm>
              <a:off x="3686375" y="2112152"/>
              <a:ext cx="1399360" cy="407650"/>
            </a:xfrm>
            <a:custGeom>
              <a:avLst/>
              <a:gdLst>
                <a:gd name="T0" fmla="*/ 518 w 587"/>
                <a:gd name="T1" fmla="*/ 69 h 171"/>
                <a:gd name="T2" fmla="*/ 511 w 587"/>
                <a:gd name="T3" fmla="*/ 62 h 171"/>
                <a:gd name="T4" fmla="*/ 432 w 587"/>
                <a:gd name="T5" fmla="*/ 47 h 171"/>
                <a:gd name="T6" fmla="*/ 407 w 587"/>
                <a:gd name="T7" fmla="*/ 45 h 171"/>
                <a:gd name="T8" fmla="*/ 395 w 587"/>
                <a:gd name="T9" fmla="*/ 52 h 171"/>
                <a:gd name="T10" fmla="*/ 407 w 587"/>
                <a:gd name="T11" fmla="*/ 57 h 171"/>
                <a:gd name="T12" fmla="*/ 441 w 587"/>
                <a:gd name="T13" fmla="*/ 71 h 171"/>
                <a:gd name="T14" fmla="*/ 407 w 587"/>
                <a:gd name="T15" fmla="*/ 89 h 171"/>
                <a:gd name="T16" fmla="*/ 380 w 587"/>
                <a:gd name="T17" fmla="*/ 79 h 171"/>
                <a:gd name="T18" fmla="*/ 381 w 587"/>
                <a:gd name="T19" fmla="*/ 69 h 171"/>
                <a:gd name="T20" fmla="*/ 377 w 587"/>
                <a:gd name="T21" fmla="*/ 63 h 171"/>
                <a:gd name="T22" fmla="*/ 370 w 587"/>
                <a:gd name="T23" fmla="*/ 67 h 171"/>
                <a:gd name="T24" fmla="*/ 297 w 587"/>
                <a:gd name="T25" fmla="*/ 89 h 171"/>
                <a:gd name="T26" fmla="*/ 289 w 587"/>
                <a:gd name="T27" fmla="*/ 61 h 171"/>
                <a:gd name="T28" fmla="*/ 290 w 587"/>
                <a:gd name="T29" fmla="*/ 46 h 171"/>
                <a:gd name="T30" fmla="*/ 285 w 587"/>
                <a:gd name="T31" fmla="*/ 53 h 171"/>
                <a:gd name="T32" fmla="*/ 201 w 587"/>
                <a:gd name="T33" fmla="*/ 107 h 171"/>
                <a:gd name="T34" fmla="*/ 199 w 587"/>
                <a:gd name="T35" fmla="*/ 66 h 171"/>
                <a:gd name="T36" fmla="*/ 232 w 587"/>
                <a:gd name="T37" fmla="*/ 31 h 171"/>
                <a:gd name="T38" fmla="*/ 279 w 587"/>
                <a:gd name="T39" fmla="*/ 6 h 171"/>
                <a:gd name="T40" fmla="*/ 281 w 587"/>
                <a:gd name="T41" fmla="*/ 2 h 171"/>
                <a:gd name="T42" fmla="*/ 281 w 587"/>
                <a:gd name="T43" fmla="*/ 2 h 171"/>
                <a:gd name="T44" fmla="*/ 272 w 587"/>
                <a:gd name="T45" fmla="*/ 2 h 171"/>
                <a:gd name="T46" fmla="*/ 233 w 587"/>
                <a:gd name="T47" fmla="*/ 21 h 171"/>
                <a:gd name="T48" fmla="*/ 227 w 587"/>
                <a:gd name="T49" fmla="*/ 9 h 171"/>
                <a:gd name="T50" fmla="*/ 195 w 587"/>
                <a:gd name="T51" fmla="*/ 55 h 171"/>
                <a:gd name="T52" fmla="*/ 100 w 587"/>
                <a:gd name="T53" fmla="*/ 116 h 171"/>
                <a:gd name="T54" fmla="*/ 88 w 587"/>
                <a:gd name="T55" fmla="*/ 83 h 171"/>
                <a:gd name="T56" fmla="*/ 83 w 587"/>
                <a:gd name="T57" fmla="*/ 79 h 171"/>
                <a:gd name="T58" fmla="*/ 73 w 587"/>
                <a:gd name="T59" fmla="*/ 86 h 171"/>
                <a:gd name="T60" fmla="*/ 58 w 587"/>
                <a:gd name="T61" fmla="*/ 101 h 171"/>
                <a:gd name="T62" fmla="*/ 62 w 587"/>
                <a:gd name="T63" fmla="*/ 65 h 171"/>
                <a:gd name="T64" fmla="*/ 17 w 587"/>
                <a:gd name="T65" fmla="*/ 87 h 171"/>
                <a:gd name="T66" fmla="*/ 14 w 587"/>
                <a:gd name="T67" fmla="*/ 123 h 171"/>
                <a:gd name="T68" fmla="*/ 79 w 587"/>
                <a:gd name="T69" fmla="*/ 91 h 171"/>
                <a:gd name="T70" fmla="*/ 81 w 587"/>
                <a:gd name="T71" fmla="*/ 90 h 171"/>
                <a:gd name="T72" fmla="*/ 119 w 587"/>
                <a:gd name="T73" fmla="*/ 122 h 171"/>
                <a:gd name="T74" fmla="*/ 184 w 587"/>
                <a:gd name="T75" fmla="*/ 77 h 171"/>
                <a:gd name="T76" fmla="*/ 277 w 587"/>
                <a:gd name="T77" fmla="*/ 72 h 171"/>
                <a:gd name="T78" fmla="*/ 332 w 587"/>
                <a:gd name="T79" fmla="*/ 97 h 171"/>
                <a:gd name="T80" fmla="*/ 371 w 587"/>
                <a:gd name="T81" fmla="*/ 78 h 171"/>
                <a:gd name="T82" fmla="*/ 412 w 587"/>
                <a:gd name="T83" fmla="*/ 99 h 171"/>
                <a:gd name="T84" fmla="*/ 446 w 587"/>
                <a:gd name="T85" fmla="*/ 80 h 171"/>
                <a:gd name="T86" fmla="*/ 437 w 587"/>
                <a:gd name="T87" fmla="*/ 56 h 171"/>
                <a:gd name="T88" fmla="*/ 506 w 587"/>
                <a:gd name="T89" fmla="*/ 77 h 171"/>
                <a:gd name="T90" fmla="*/ 502 w 587"/>
                <a:gd name="T91" fmla="*/ 98 h 171"/>
                <a:gd name="T92" fmla="*/ 519 w 587"/>
                <a:gd name="T93" fmla="*/ 77 h 171"/>
                <a:gd name="T94" fmla="*/ 564 w 587"/>
                <a:gd name="T95" fmla="*/ 59 h 171"/>
                <a:gd name="T96" fmla="*/ 560 w 587"/>
                <a:gd name="T97" fmla="*/ 84 h 171"/>
                <a:gd name="T98" fmla="*/ 556 w 587"/>
                <a:gd name="T99" fmla="*/ 98 h 171"/>
                <a:gd name="T100" fmla="*/ 573 w 587"/>
                <a:gd name="T101" fmla="*/ 51 h 171"/>
                <a:gd name="T102" fmla="*/ 518 w 587"/>
                <a:gd name="T103" fmla="*/ 69 h 171"/>
                <a:gd name="T104" fmla="*/ 20 w 587"/>
                <a:gd name="T105" fmla="*/ 105 h 171"/>
                <a:gd name="T106" fmla="*/ 45 w 587"/>
                <a:gd name="T107" fmla="*/ 73 h 171"/>
                <a:gd name="T108" fmla="*/ 49 w 587"/>
                <a:gd name="T109" fmla="*/ 105 h 171"/>
                <a:gd name="T110" fmla="*/ 20 w 587"/>
                <a:gd name="T111" fmla="*/ 10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7" h="171">
                  <a:moveTo>
                    <a:pt x="518" y="69"/>
                  </a:moveTo>
                  <a:cubicBezTo>
                    <a:pt x="518" y="69"/>
                    <a:pt x="516" y="71"/>
                    <a:pt x="511" y="62"/>
                  </a:cubicBezTo>
                  <a:cubicBezTo>
                    <a:pt x="511" y="62"/>
                    <a:pt x="500" y="42"/>
                    <a:pt x="432" y="47"/>
                  </a:cubicBezTo>
                  <a:cubicBezTo>
                    <a:pt x="432" y="47"/>
                    <a:pt x="418" y="47"/>
                    <a:pt x="407" y="45"/>
                  </a:cubicBezTo>
                  <a:cubicBezTo>
                    <a:pt x="407" y="45"/>
                    <a:pt x="396" y="43"/>
                    <a:pt x="395" y="52"/>
                  </a:cubicBezTo>
                  <a:cubicBezTo>
                    <a:pt x="395" y="52"/>
                    <a:pt x="394" y="57"/>
                    <a:pt x="407" y="57"/>
                  </a:cubicBezTo>
                  <a:cubicBezTo>
                    <a:pt x="407" y="57"/>
                    <a:pt x="440" y="52"/>
                    <a:pt x="441" y="71"/>
                  </a:cubicBezTo>
                  <a:cubicBezTo>
                    <a:pt x="441" y="71"/>
                    <a:pt x="441" y="87"/>
                    <a:pt x="407" y="89"/>
                  </a:cubicBezTo>
                  <a:cubicBezTo>
                    <a:pt x="407" y="89"/>
                    <a:pt x="385" y="90"/>
                    <a:pt x="380" y="79"/>
                  </a:cubicBezTo>
                  <a:cubicBezTo>
                    <a:pt x="380" y="79"/>
                    <a:pt x="379" y="77"/>
                    <a:pt x="381" y="69"/>
                  </a:cubicBezTo>
                  <a:cubicBezTo>
                    <a:pt x="381" y="69"/>
                    <a:pt x="383" y="63"/>
                    <a:pt x="377" y="63"/>
                  </a:cubicBezTo>
                  <a:cubicBezTo>
                    <a:pt x="377" y="63"/>
                    <a:pt x="373" y="60"/>
                    <a:pt x="370" y="67"/>
                  </a:cubicBezTo>
                  <a:cubicBezTo>
                    <a:pt x="370" y="67"/>
                    <a:pt x="330" y="99"/>
                    <a:pt x="297" y="89"/>
                  </a:cubicBezTo>
                  <a:cubicBezTo>
                    <a:pt x="297" y="89"/>
                    <a:pt x="281" y="84"/>
                    <a:pt x="289" y="61"/>
                  </a:cubicBezTo>
                  <a:cubicBezTo>
                    <a:pt x="289" y="61"/>
                    <a:pt x="298" y="46"/>
                    <a:pt x="290" y="46"/>
                  </a:cubicBezTo>
                  <a:cubicBezTo>
                    <a:pt x="290" y="46"/>
                    <a:pt x="286" y="45"/>
                    <a:pt x="285" y="53"/>
                  </a:cubicBezTo>
                  <a:cubicBezTo>
                    <a:pt x="285" y="53"/>
                    <a:pt x="243" y="106"/>
                    <a:pt x="201" y="107"/>
                  </a:cubicBezTo>
                  <a:cubicBezTo>
                    <a:pt x="201" y="107"/>
                    <a:pt x="177" y="110"/>
                    <a:pt x="199" y="66"/>
                  </a:cubicBezTo>
                  <a:cubicBezTo>
                    <a:pt x="199" y="66"/>
                    <a:pt x="212" y="43"/>
                    <a:pt x="232" y="31"/>
                  </a:cubicBezTo>
                  <a:cubicBezTo>
                    <a:pt x="232" y="31"/>
                    <a:pt x="278" y="7"/>
                    <a:pt x="279" y="6"/>
                  </a:cubicBezTo>
                  <a:cubicBezTo>
                    <a:pt x="280" y="5"/>
                    <a:pt x="283" y="4"/>
                    <a:pt x="281" y="2"/>
                  </a:cubicBezTo>
                  <a:cubicBezTo>
                    <a:pt x="281" y="2"/>
                    <a:pt x="281" y="2"/>
                    <a:pt x="281" y="2"/>
                  </a:cubicBezTo>
                  <a:cubicBezTo>
                    <a:pt x="281" y="2"/>
                    <a:pt x="277" y="0"/>
                    <a:pt x="272" y="2"/>
                  </a:cubicBezTo>
                  <a:cubicBezTo>
                    <a:pt x="233" y="21"/>
                    <a:pt x="233" y="21"/>
                    <a:pt x="233" y="21"/>
                  </a:cubicBezTo>
                  <a:cubicBezTo>
                    <a:pt x="233" y="21"/>
                    <a:pt x="238" y="4"/>
                    <a:pt x="227" y="9"/>
                  </a:cubicBezTo>
                  <a:cubicBezTo>
                    <a:pt x="227" y="9"/>
                    <a:pt x="212" y="22"/>
                    <a:pt x="195" y="55"/>
                  </a:cubicBezTo>
                  <a:cubicBezTo>
                    <a:pt x="195" y="55"/>
                    <a:pt x="131" y="120"/>
                    <a:pt x="100" y="116"/>
                  </a:cubicBezTo>
                  <a:cubicBezTo>
                    <a:pt x="100" y="116"/>
                    <a:pt x="80" y="117"/>
                    <a:pt x="88" y="83"/>
                  </a:cubicBezTo>
                  <a:cubicBezTo>
                    <a:pt x="88" y="83"/>
                    <a:pt x="89" y="80"/>
                    <a:pt x="83" y="79"/>
                  </a:cubicBezTo>
                  <a:cubicBezTo>
                    <a:pt x="83" y="79"/>
                    <a:pt x="79" y="77"/>
                    <a:pt x="73" y="86"/>
                  </a:cubicBezTo>
                  <a:cubicBezTo>
                    <a:pt x="73" y="86"/>
                    <a:pt x="69" y="94"/>
                    <a:pt x="58" y="101"/>
                  </a:cubicBezTo>
                  <a:cubicBezTo>
                    <a:pt x="58" y="101"/>
                    <a:pt x="77" y="79"/>
                    <a:pt x="62" y="65"/>
                  </a:cubicBezTo>
                  <a:cubicBezTo>
                    <a:pt x="62" y="65"/>
                    <a:pt x="44" y="49"/>
                    <a:pt x="17" y="87"/>
                  </a:cubicBezTo>
                  <a:cubicBezTo>
                    <a:pt x="17" y="87"/>
                    <a:pt x="0" y="113"/>
                    <a:pt x="14" y="123"/>
                  </a:cubicBezTo>
                  <a:cubicBezTo>
                    <a:pt x="14" y="123"/>
                    <a:pt x="29" y="136"/>
                    <a:pt x="79" y="91"/>
                  </a:cubicBezTo>
                  <a:cubicBezTo>
                    <a:pt x="81" y="90"/>
                    <a:pt x="81" y="90"/>
                    <a:pt x="81" y="90"/>
                  </a:cubicBezTo>
                  <a:cubicBezTo>
                    <a:pt x="81" y="90"/>
                    <a:pt x="66" y="139"/>
                    <a:pt x="119" y="122"/>
                  </a:cubicBezTo>
                  <a:cubicBezTo>
                    <a:pt x="119" y="122"/>
                    <a:pt x="152" y="109"/>
                    <a:pt x="184" y="77"/>
                  </a:cubicBezTo>
                  <a:cubicBezTo>
                    <a:pt x="184" y="77"/>
                    <a:pt x="157" y="171"/>
                    <a:pt x="277" y="72"/>
                  </a:cubicBezTo>
                  <a:cubicBezTo>
                    <a:pt x="277" y="72"/>
                    <a:pt x="270" y="111"/>
                    <a:pt x="332" y="97"/>
                  </a:cubicBezTo>
                  <a:cubicBezTo>
                    <a:pt x="332" y="97"/>
                    <a:pt x="355" y="90"/>
                    <a:pt x="371" y="78"/>
                  </a:cubicBezTo>
                  <a:cubicBezTo>
                    <a:pt x="371" y="78"/>
                    <a:pt x="372" y="101"/>
                    <a:pt x="412" y="99"/>
                  </a:cubicBezTo>
                  <a:cubicBezTo>
                    <a:pt x="412" y="99"/>
                    <a:pt x="435" y="99"/>
                    <a:pt x="446" y="80"/>
                  </a:cubicBezTo>
                  <a:cubicBezTo>
                    <a:pt x="446" y="80"/>
                    <a:pt x="454" y="64"/>
                    <a:pt x="437" y="56"/>
                  </a:cubicBezTo>
                  <a:cubicBezTo>
                    <a:pt x="437" y="56"/>
                    <a:pt x="515" y="54"/>
                    <a:pt x="506" y="77"/>
                  </a:cubicBezTo>
                  <a:cubicBezTo>
                    <a:pt x="506" y="77"/>
                    <a:pt x="490" y="100"/>
                    <a:pt x="502" y="98"/>
                  </a:cubicBezTo>
                  <a:cubicBezTo>
                    <a:pt x="502" y="98"/>
                    <a:pt x="508" y="98"/>
                    <a:pt x="519" y="77"/>
                  </a:cubicBezTo>
                  <a:cubicBezTo>
                    <a:pt x="519" y="77"/>
                    <a:pt x="545" y="46"/>
                    <a:pt x="564" y="59"/>
                  </a:cubicBezTo>
                  <a:cubicBezTo>
                    <a:pt x="564" y="59"/>
                    <a:pt x="572" y="67"/>
                    <a:pt x="560" y="84"/>
                  </a:cubicBezTo>
                  <a:cubicBezTo>
                    <a:pt x="560" y="84"/>
                    <a:pt x="547" y="103"/>
                    <a:pt x="556" y="98"/>
                  </a:cubicBezTo>
                  <a:cubicBezTo>
                    <a:pt x="556" y="98"/>
                    <a:pt x="587" y="67"/>
                    <a:pt x="573" y="51"/>
                  </a:cubicBezTo>
                  <a:cubicBezTo>
                    <a:pt x="573" y="51"/>
                    <a:pt x="558" y="32"/>
                    <a:pt x="518" y="69"/>
                  </a:cubicBezTo>
                  <a:moveTo>
                    <a:pt x="20" y="105"/>
                  </a:moveTo>
                  <a:cubicBezTo>
                    <a:pt x="20" y="105"/>
                    <a:pt x="18" y="88"/>
                    <a:pt x="45" y="73"/>
                  </a:cubicBezTo>
                  <a:cubicBezTo>
                    <a:pt x="45" y="73"/>
                    <a:pt x="77" y="60"/>
                    <a:pt x="49" y="105"/>
                  </a:cubicBezTo>
                  <a:cubicBezTo>
                    <a:pt x="49" y="105"/>
                    <a:pt x="22" y="125"/>
                    <a:pt x="20" y="1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4" name="Freeform 72">
              <a:extLst>
                <a:ext uri="{FF2B5EF4-FFF2-40B4-BE49-F238E27FC236}">
                  <a16:creationId xmlns:a16="http://schemas.microsoft.com/office/drawing/2014/main" id="{84F045AC-9821-1E40-A1E8-78A2B59FE4F4}"/>
                </a:ext>
              </a:extLst>
            </p:cNvPr>
            <p:cNvSpPr>
              <a:spLocks noEditPoints="1"/>
            </p:cNvSpPr>
            <p:nvPr userDrawn="1"/>
          </p:nvSpPr>
          <p:spPr bwMode="auto">
            <a:xfrm>
              <a:off x="5080967" y="1983421"/>
              <a:ext cx="1304003" cy="796229"/>
            </a:xfrm>
            <a:custGeom>
              <a:avLst/>
              <a:gdLst>
                <a:gd name="T0" fmla="*/ 530 w 547"/>
                <a:gd name="T1" fmla="*/ 96 h 334"/>
                <a:gd name="T2" fmla="*/ 435 w 547"/>
                <a:gd name="T3" fmla="*/ 85 h 334"/>
                <a:gd name="T4" fmla="*/ 425 w 547"/>
                <a:gd name="T5" fmla="*/ 88 h 334"/>
                <a:gd name="T6" fmla="*/ 359 w 547"/>
                <a:gd name="T7" fmla="*/ 121 h 334"/>
                <a:gd name="T8" fmla="*/ 333 w 547"/>
                <a:gd name="T9" fmla="*/ 102 h 334"/>
                <a:gd name="T10" fmla="*/ 324 w 547"/>
                <a:gd name="T11" fmla="*/ 99 h 334"/>
                <a:gd name="T12" fmla="*/ 298 w 547"/>
                <a:gd name="T13" fmla="*/ 118 h 334"/>
                <a:gd name="T14" fmla="*/ 245 w 547"/>
                <a:gd name="T15" fmla="*/ 113 h 334"/>
                <a:gd name="T16" fmla="*/ 237 w 547"/>
                <a:gd name="T17" fmla="*/ 94 h 334"/>
                <a:gd name="T18" fmla="*/ 195 w 547"/>
                <a:gd name="T19" fmla="*/ 120 h 334"/>
                <a:gd name="T20" fmla="*/ 183 w 547"/>
                <a:gd name="T21" fmla="*/ 135 h 334"/>
                <a:gd name="T22" fmla="*/ 218 w 547"/>
                <a:gd name="T23" fmla="*/ 68 h 334"/>
                <a:gd name="T24" fmla="*/ 233 w 547"/>
                <a:gd name="T25" fmla="*/ 12 h 334"/>
                <a:gd name="T26" fmla="*/ 223 w 547"/>
                <a:gd name="T27" fmla="*/ 16 h 334"/>
                <a:gd name="T28" fmla="*/ 214 w 547"/>
                <a:gd name="T29" fmla="*/ 46 h 334"/>
                <a:gd name="T30" fmla="*/ 194 w 547"/>
                <a:gd name="T31" fmla="*/ 86 h 334"/>
                <a:gd name="T32" fmla="*/ 97 w 547"/>
                <a:gd name="T33" fmla="*/ 124 h 334"/>
                <a:gd name="T34" fmla="*/ 99 w 547"/>
                <a:gd name="T35" fmla="*/ 96 h 334"/>
                <a:gd name="T36" fmla="*/ 73 w 547"/>
                <a:gd name="T37" fmla="*/ 72 h 334"/>
                <a:gd name="T38" fmla="*/ 10 w 547"/>
                <a:gd name="T39" fmla="*/ 129 h 334"/>
                <a:gd name="T40" fmla="*/ 15 w 547"/>
                <a:gd name="T41" fmla="*/ 152 h 334"/>
                <a:gd name="T42" fmla="*/ 17 w 547"/>
                <a:gd name="T43" fmla="*/ 144 h 334"/>
                <a:gd name="T44" fmla="*/ 34 w 547"/>
                <a:gd name="T45" fmla="*/ 110 h 334"/>
                <a:gd name="T46" fmla="*/ 81 w 547"/>
                <a:gd name="T47" fmla="*/ 83 h 334"/>
                <a:gd name="T48" fmla="*/ 88 w 547"/>
                <a:gd name="T49" fmla="*/ 114 h 334"/>
                <a:gd name="T50" fmla="*/ 87 w 547"/>
                <a:gd name="T51" fmla="*/ 124 h 334"/>
                <a:gd name="T52" fmla="*/ 75 w 547"/>
                <a:gd name="T53" fmla="*/ 121 h 334"/>
                <a:gd name="T54" fmla="*/ 67 w 547"/>
                <a:gd name="T55" fmla="*/ 117 h 334"/>
                <a:gd name="T56" fmla="*/ 65 w 547"/>
                <a:gd name="T57" fmla="*/ 150 h 334"/>
                <a:gd name="T58" fmla="*/ 89 w 547"/>
                <a:gd name="T59" fmla="*/ 146 h 334"/>
                <a:gd name="T60" fmla="*/ 94 w 547"/>
                <a:gd name="T61" fmla="*/ 135 h 334"/>
                <a:gd name="T62" fmla="*/ 186 w 547"/>
                <a:gd name="T63" fmla="*/ 103 h 334"/>
                <a:gd name="T64" fmla="*/ 177 w 547"/>
                <a:gd name="T65" fmla="*/ 126 h 334"/>
                <a:gd name="T66" fmla="*/ 166 w 547"/>
                <a:gd name="T67" fmla="*/ 154 h 334"/>
                <a:gd name="T68" fmla="*/ 180 w 547"/>
                <a:gd name="T69" fmla="*/ 149 h 334"/>
                <a:gd name="T70" fmla="*/ 230 w 547"/>
                <a:gd name="T71" fmla="*/ 100 h 334"/>
                <a:gd name="T72" fmla="*/ 233 w 547"/>
                <a:gd name="T73" fmla="*/ 109 h 334"/>
                <a:gd name="T74" fmla="*/ 321 w 547"/>
                <a:gd name="T75" fmla="*/ 111 h 334"/>
                <a:gd name="T76" fmla="*/ 393 w 547"/>
                <a:gd name="T77" fmla="*/ 117 h 334"/>
                <a:gd name="T78" fmla="*/ 323 w 547"/>
                <a:gd name="T79" fmla="*/ 285 h 334"/>
                <a:gd name="T80" fmla="*/ 333 w 547"/>
                <a:gd name="T81" fmla="*/ 321 h 334"/>
                <a:gd name="T82" fmla="*/ 391 w 547"/>
                <a:gd name="T83" fmla="*/ 235 h 334"/>
                <a:gd name="T84" fmla="*/ 424 w 547"/>
                <a:gd name="T85" fmla="*/ 121 h 334"/>
                <a:gd name="T86" fmla="*/ 432 w 547"/>
                <a:gd name="T87" fmla="*/ 100 h 334"/>
                <a:gd name="T88" fmla="*/ 435 w 547"/>
                <a:gd name="T89" fmla="*/ 96 h 334"/>
                <a:gd name="T90" fmla="*/ 438 w 547"/>
                <a:gd name="T91" fmla="*/ 94 h 334"/>
                <a:gd name="T92" fmla="*/ 510 w 547"/>
                <a:gd name="T93" fmla="*/ 92 h 334"/>
                <a:gd name="T94" fmla="*/ 524 w 547"/>
                <a:gd name="T95" fmla="*/ 134 h 334"/>
                <a:gd name="T96" fmla="*/ 461 w 547"/>
                <a:gd name="T97" fmla="*/ 149 h 334"/>
                <a:gd name="T98" fmla="*/ 448 w 547"/>
                <a:gd name="T99" fmla="*/ 146 h 334"/>
                <a:gd name="T100" fmla="*/ 494 w 547"/>
                <a:gd name="T101" fmla="*/ 160 h 334"/>
                <a:gd name="T102" fmla="*/ 534 w 547"/>
                <a:gd name="T103" fmla="*/ 137 h 334"/>
                <a:gd name="T104" fmla="*/ 530 w 547"/>
                <a:gd name="T105" fmla="*/ 96 h 334"/>
                <a:gd name="T106" fmla="*/ 74 w 547"/>
                <a:gd name="T107" fmla="*/ 145 h 334"/>
                <a:gd name="T108" fmla="*/ 68 w 547"/>
                <a:gd name="T109" fmla="*/ 130 h 334"/>
                <a:gd name="T110" fmla="*/ 85 w 547"/>
                <a:gd name="T111" fmla="*/ 135 h 334"/>
                <a:gd name="T112" fmla="*/ 74 w 547"/>
                <a:gd name="T113" fmla="*/ 145 h 334"/>
                <a:gd name="T114" fmla="*/ 373 w 547"/>
                <a:gd name="T115" fmla="*/ 259 h 334"/>
                <a:gd name="T116" fmla="*/ 345 w 547"/>
                <a:gd name="T117" fmla="*/ 310 h 334"/>
                <a:gd name="T118" fmla="*/ 343 w 547"/>
                <a:gd name="T119" fmla="*/ 234 h 334"/>
                <a:gd name="T120" fmla="*/ 417 w 547"/>
                <a:gd name="T121" fmla="*/ 109 h 334"/>
                <a:gd name="T122" fmla="*/ 373 w 547"/>
                <a:gd name="T123" fmla="*/ 25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7" h="334">
                  <a:moveTo>
                    <a:pt x="530" y="96"/>
                  </a:moveTo>
                  <a:cubicBezTo>
                    <a:pt x="492" y="54"/>
                    <a:pt x="435" y="85"/>
                    <a:pt x="435" y="85"/>
                  </a:cubicBezTo>
                  <a:cubicBezTo>
                    <a:pt x="427" y="83"/>
                    <a:pt x="425" y="88"/>
                    <a:pt x="425" y="88"/>
                  </a:cubicBezTo>
                  <a:cubicBezTo>
                    <a:pt x="393" y="114"/>
                    <a:pt x="359" y="121"/>
                    <a:pt x="359" y="121"/>
                  </a:cubicBezTo>
                  <a:cubicBezTo>
                    <a:pt x="328" y="127"/>
                    <a:pt x="333" y="102"/>
                    <a:pt x="333" y="102"/>
                  </a:cubicBezTo>
                  <a:cubicBezTo>
                    <a:pt x="333" y="89"/>
                    <a:pt x="324" y="99"/>
                    <a:pt x="324" y="99"/>
                  </a:cubicBezTo>
                  <a:cubicBezTo>
                    <a:pt x="318" y="107"/>
                    <a:pt x="298" y="118"/>
                    <a:pt x="298" y="118"/>
                  </a:cubicBezTo>
                  <a:cubicBezTo>
                    <a:pt x="257" y="139"/>
                    <a:pt x="245" y="113"/>
                    <a:pt x="245" y="113"/>
                  </a:cubicBezTo>
                  <a:cubicBezTo>
                    <a:pt x="237" y="94"/>
                    <a:pt x="237" y="94"/>
                    <a:pt x="237" y="94"/>
                  </a:cubicBezTo>
                  <a:cubicBezTo>
                    <a:pt x="228" y="71"/>
                    <a:pt x="195" y="120"/>
                    <a:pt x="195" y="120"/>
                  </a:cubicBezTo>
                  <a:cubicBezTo>
                    <a:pt x="185" y="137"/>
                    <a:pt x="183" y="135"/>
                    <a:pt x="183" y="135"/>
                  </a:cubicBezTo>
                  <a:cubicBezTo>
                    <a:pt x="190" y="110"/>
                    <a:pt x="218" y="68"/>
                    <a:pt x="218" y="68"/>
                  </a:cubicBezTo>
                  <a:cubicBezTo>
                    <a:pt x="239" y="31"/>
                    <a:pt x="233" y="12"/>
                    <a:pt x="233" y="12"/>
                  </a:cubicBezTo>
                  <a:cubicBezTo>
                    <a:pt x="228" y="0"/>
                    <a:pt x="223" y="16"/>
                    <a:pt x="223" y="16"/>
                  </a:cubicBezTo>
                  <a:cubicBezTo>
                    <a:pt x="221" y="29"/>
                    <a:pt x="214" y="46"/>
                    <a:pt x="214" y="46"/>
                  </a:cubicBezTo>
                  <a:cubicBezTo>
                    <a:pt x="204" y="73"/>
                    <a:pt x="194" y="86"/>
                    <a:pt x="194" y="86"/>
                  </a:cubicBezTo>
                  <a:cubicBezTo>
                    <a:pt x="147" y="117"/>
                    <a:pt x="116" y="124"/>
                    <a:pt x="97" y="124"/>
                  </a:cubicBezTo>
                  <a:cubicBezTo>
                    <a:pt x="100" y="109"/>
                    <a:pt x="99" y="96"/>
                    <a:pt x="99" y="96"/>
                  </a:cubicBezTo>
                  <a:cubicBezTo>
                    <a:pt x="96" y="67"/>
                    <a:pt x="73" y="72"/>
                    <a:pt x="73" y="72"/>
                  </a:cubicBezTo>
                  <a:cubicBezTo>
                    <a:pt x="35" y="77"/>
                    <a:pt x="10" y="129"/>
                    <a:pt x="10" y="129"/>
                  </a:cubicBezTo>
                  <a:cubicBezTo>
                    <a:pt x="0" y="154"/>
                    <a:pt x="15" y="152"/>
                    <a:pt x="15" y="152"/>
                  </a:cubicBezTo>
                  <a:cubicBezTo>
                    <a:pt x="25" y="149"/>
                    <a:pt x="17" y="144"/>
                    <a:pt x="17" y="144"/>
                  </a:cubicBezTo>
                  <a:cubicBezTo>
                    <a:pt x="17" y="130"/>
                    <a:pt x="34" y="110"/>
                    <a:pt x="34" y="110"/>
                  </a:cubicBezTo>
                  <a:cubicBezTo>
                    <a:pt x="72" y="70"/>
                    <a:pt x="81" y="83"/>
                    <a:pt x="81" y="83"/>
                  </a:cubicBezTo>
                  <a:cubicBezTo>
                    <a:pt x="80" y="83"/>
                    <a:pt x="92" y="89"/>
                    <a:pt x="88" y="114"/>
                  </a:cubicBezTo>
                  <a:cubicBezTo>
                    <a:pt x="88" y="118"/>
                    <a:pt x="87" y="121"/>
                    <a:pt x="87" y="124"/>
                  </a:cubicBezTo>
                  <a:cubicBezTo>
                    <a:pt x="79" y="123"/>
                    <a:pt x="75" y="121"/>
                    <a:pt x="75" y="121"/>
                  </a:cubicBezTo>
                  <a:cubicBezTo>
                    <a:pt x="69" y="115"/>
                    <a:pt x="67" y="117"/>
                    <a:pt x="67" y="117"/>
                  </a:cubicBezTo>
                  <a:cubicBezTo>
                    <a:pt x="50" y="123"/>
                    <a:pt x="65" y="150"/>
                    <a:pt x="65" y="150"/>
                  </a:cubicBezTo>
                  <a:cubicBezTo>
                    <a:pt x="77" y="167"/>
                    <a:pt x="89" y="146"/>
                    <a:pt x="89" y="146"/>
                  </a:cubicBezTo>
                  <a:cubicBezTo>
                    <a:pt x="91" y="142"/>
                    <a:pt x="93" y="139"/>
                    <a:pt x="94" y="135"/>
                  </a:cubicBezTo>
                  <a:cubicBezTo>
                    <a:pt x="135" y="134"/>
                    <a:pt x="186" y="103"/>
                    <a:pt x="186" y="103"/>
                  </a:cubicBezTo>
                  <a:cubicBezTo>
                    <a:pt x="185" y="112"/>
                    <a:pt x="177" y="126"/>
                    <a:pt x="177" y="126"/>
                  </a:cubicBezTo>
                  <a:cubicBezTo>
                    <a:pt x="161" y="155"/>
                    <a:pt x="166" y="154"/>
                    <a:pt x="166" y="154"/>
                  </a:cubicBezTo>
                  <a:cubicBezTo>
                    <a:pt x="171" y="165"/>
                    <a:pt x="180" y="149"/>
                    <a:pt x="180" y="149"/>
                  </a:cubicBezTo>
                  <a:cubicBezTo>
                    <a:pt x="230" y="82"/>
                    <a:pt x="230" y="100"/>
                    <a:pt x="230" y="100"/>
                  </a:cubicBezTo>
                  <a:cubicBezTo>
                    <a:pt x="233" y="109"/>
                    <a:pt x="233" y="109"/>
                    <a:pt x="233" y="109"/>
                  </a:cubicBezTo>
                  <a:cubicBezTo>
                    <a:pt x="257" y="165"/>
                    <a:pt x="321" y="111"/>
                    <a:pt x="321" y="111"/>
                  </a:cubicBezTo>
                  <a:cubicBezTo>
                    <a:pt x="337" y="152"/>
                    <a:pt x="393" y="117"/>
                    <a:pt x="393" y="117"/>
                  </a:cubicBezTo>
                  <a:cubicBezTo>
                    <a:pt x="332" y="198"/>
                    <a:pt x="323" y="285"/>
                    <a:pt x="323" y="285"/>
                  </a:cubicBezTo>
                  <a:cubicBezTo>
                    <a:pt x="319" y="317"/>
                    <a:pt x="333" y="321"/>
                    <a:pt x="333" y="321"/>
                  </a:cubicBezTo>
                  <a:cubicBezTo>
                    <a:pt x="368" y="334"/>
                    <a:pt x="391" y="235"/>
                    <a:pt x="391" y="235"/>
                  </a:cubicBezTo>
                  <a:cubicBezTo>
                    <a:pt x="424" y="121"/>
                    <a:pt x="424" y="121"/>
                    <a:pt x="424" y="121"/>
                  </a:cubicBezTo>
                  <a:cubicBezTo>
                    <a:pt x="429" y="100"/>
                    <a:pt x="432" y="100"/>
                    <a:pt x="432" y="100"/>
                  </a:cubicBezTo>
                  <a:cubicBezTo>
                    <a:pt x="434" y="97"/>
                    <a:pt x="435" y="96"/>
                    <a:pt x="435" y="96"/>
                  </a:cubicBezTo>
                  <a:cubicBezTo>
                    <a:pt x="437" y="94"/>
                    <a:pt x="438" y="94"/>
                    <a:pt x="438" y="94"/>
                  </a:cubicBezTo>
                  <a:cubicBezTo>
                    <a:pt x="485" y="70"/>
                    <a:pt x="510" y="92"/>
                    <a:pt x="510" y="92"/>
                  </a:cubicBezTo>
                  <a:cubicBezTo>
                    <a:pt x="540" y="114"/>
                    <a:pt x="524" y="134"/>
                    <a:pt x="524" y="134"/>
                  </a:cubicBezTo>
                  <a:cubicBezTo>
                    <a:pt x="496" y="163"/>
                    <a:pt x="461" y="149"/>
                    <a:pt x="461" y="149"/>
                  </a:cubicBezTo>
                  <a:cubicBezTo>
                    <a:pt x="447" y="142"/>
                    <a:pt x="448" y="146"/>
                    <a:pt x="448" y="146"/>
                  </a:cubicBezTo>
                  <a:cubicBezTo>
                    <a:pt x="467" y="163"/>
                    <a:pt x="494" y="160"/>
                    <a:pt x="494" y="160"/>
                  </a:cubicBezTo>
                  <a:cubicBezTo>
                    <a:pt x="518" y="158"/>
                    <a:pt x="534" y="137"/>
                    <a:pt x="534" y="137"/>
                  </a:cubicBezTo>
                  <a:cubicBezTo>
                    <a:pt x="547" y="117"/>
                    <a:pt x="530" y="96"/>
                    <a:pt x="530" y="96"/>
                  </a:cubicBezTo>
                  <a:moveTo>
                    <a:pt x="74" y="145"/>
                  </a:moveTo>
                  <a:cubicBezTo>
                    <a:pt x="70" y="142"/>
                    <a:pt x="68" y="130"/>
                    <a:pt x="68" y="130"/>
                  </a:cubicBezTo>
                  <a:cubicBezTo>
                    <a:pt x="73" y="133"/>
                    <a:pt x="79" y="134"/>
                    <a:pt x="85" y="135"/>
                  </a:cubicBezTo>
                  <a:cubicBezTo>
                    <a:pt x="80" y="154"/>
                    <a:pt x="74" y="145"/>
                    <a:pt x="74" y="145"/>
                  </a:cubicBezTo>
                  <a:moveTo>
                    <a:pt x="373" y="259"/>
                  </a:moveTo>
                  <a:cubicBezTo>
                    <a:pt x="359" y="304"/>
                    <a:pt x="345" y="310"/>
                    <a:pt x="345" y="310"/>
                  </a:cubicBezTo>
                  <a:cubicBezTo>
                    <a:pt x="317" y="318"/>
                    <a:pt x="343" y="234"/>
                    <a:pt x="343" y="234"/>
                  </a:cubicBezTo>
                  <a:cubicBezTo>
                    <a:pt x="372" y="140"/>
                    <a:pt x="417" y="109"/>
                    <a:pt x="417" y="109"/>
                  </a:cubicBezTo>
                  <a:cubicBezTo>
                    <a:pt x="421" y="107"/>
                    <a:pt x="373" y="259"/>
                    <a:pt x="373" y="25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5" name="Freeform 73">
              <a:extLst>
                <a:ext uri="{FF2B5EF4-FFF2-40B4-BE49-F238E27FC236}">
                  <a16:creationId xmlns:a16="http://schemas.microsoft.com/office/drawing/2014/main" id="{BC052F76-3182-6C40-8F52-DCE37C6D25E3}"/>
                </a:ext>
              </a:extLst>
            </p:cNvPr>
            <p:cNvSpPr>
              <a:spLocks/>
            </p:cNvSpPr>
            <p:nvPr userDrawn="1"/>
          </p:nvSpPr>
          <p:spPr bwMode="auto">
            <a:xfrm>
              <a:off x="3080859" y="2410142"/>
              <a:ext cx="2784417" cy="123964"/>
            </a:xfrm>
            <a:custGeom>
              <a:avLst/>
              <a:gdLst>
                <a:gd name="T0" fmla="*/ 0 w 1168"/>
                <a:gd name="T1" fmla="*/ 46 h 52"/>
                <a:gd name="T2" fmla="*/ 607 w 1168"/>
                <a:gd name="T3" fmla="*/ 14 h 52"/>
                <a:gd name="T4" fmla="*/ 1168 w 1168"/>
                <a:gd name="T5" fmla="*/ 32 h 52"/>
                <a:gd name="T6" fmla="*/ 1164 w 1168"/>
                <a:gd name="T7" fmla="*/ 40 h 52"/>
                <a:gd name="T8" fmla="*/ 756 w 1168"/>
                <a:gd name="T9" fmla="*/ 18 h 52"/>
                <a:gd name="T10" fmla="*/ 12 w 1168"/>
                <a:gd name="T11" fmla="*/ 52 h 52"/>
                <a:gd name="T12" fmla="*/ 0 w 1168"/>
                <a:gd name="T13" fmla="*/ 46 h 52"/>
              </a:gdLst>
              <a:ahLst/>
              <a:cxnLst>
                <a:cxn ang="0">
                  <a:pos x="T0" y="T1"/>
                </a:cxn>
                <a:cxn ang="0">
                  <a:pos x="T2" y="T3"/>
                </a:cxn>
                <a:cxn ang="0">
                  <a:pos x="T4" y="T5"/>
                </a:cxn>
                <a:cxn ang="0">
                  <a:pos x="T6" y="T7"/>
                </a:cxn>
                <a:cxn ang="0">
                  <a:pos x="T8" y="T9"/>
                </a:cxn>
                <a:cxn ang="0">
                  <a:pos x="T10" y="T11"/>
                </a:cxn>
                <a:cxn ang="0">
                  <a:pos x="T12" y="T13"/>
                </a:cxn>
              </a:cxnLst>
              <a:rect l="0" t="0" r="r" b="b"/>
              <a:pathLst>
                <a:path w="1168" h="52">
                  <a:moveTo>
                    <a:pt x="0" y="46"/>
                  </a:moveTo>
                  <a:cubicBezTo>
                    <a:pt x="0" y="46"/>
                    <a:pt x="417" y="14"/>
                    <a:pt x="607" y="14"/>
                  </a:cubicBezTo>
                  <a:cubicBezTo>
                    <a:pt x="607" y="14"/>
                    <a:pt x="1089" y="0"/>
                    <a:pt x="1168" y="32"/>
                  </a:cubicBezTo>
                  <a:cubicBezTo>
                    <a:pt x="1164" y="40"/>
                    <a:pt x="1164" y="40"/>
                    <a:pt x="1164" y="40"/>
                  </a:cubicBezTo>
                  <a:cubicBezTo>
                    <a:pt x="1164" y="40"/>
                    <a:pt x="1059" y="16"/>
                    <a:pt x="756" y="18"/>
                  </a:cubicBezTo>
                  <a:cubicBezTo>
                    <a:pt x="756" y="18"/>
                    <a:pt x="183" y="28"/>
                    <a:pt x="12" y="52"/>
                  </a:cubicBezTo>
                  <a:lnTo>
                    <a:pt x="0"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6" name="Freeform 74">
              <a:extLst>
                <a:ext uri="{FF2B5EF4-FFF2-40B4-BE49-F238E27FC236}">
                  <a16:creationId xmlns:a16="http://schemas.microsoft.com/office/drawing/2014/main" id="{4E376411-DA83-E749-B80B-725617FD4DF3}"/>
                </a:ext>
              </a:extLst>
            </p:cNvPr>
            <p:cNvSpPr>
              <a:spLocks/>
            </p:cNvSpPr>
            <p:nvPr userDrawn="1"/>
          </p:nvSpPr>
          <p:spPr bwMode="auto">
            <a:xfrm>
              <a:off x="6284846" y="2045402"/>
              <a:ext cx="57214" cy="69134"/>
            </a:xfrm>
            <a:custGeom>
              <a:avLst/>
              <a:gdLst>
                <a:gd name="T0" fmla="*/ 48 w 48"/>
                <a:gd name="T1" fmla="*/ 0 h 58"/>
                <a:gd name="T2" fmla="*/ 48 w 48"/>
                <a:gd name="T3" fmla="*/ 8 h 58"/>
                <a:gd name="T4" fmla="*/ 28 w 48"/>
                <a:gd name="T5" fmla="*/ 8 h 58"/>
                <a:gd name="T6" fmla="*/ 28 w 48"/>
                <a:gd name="T7" fmla="*/ 58 h 58"/>
                <a:gd name="T8" fmla="*/ 20 w 48"/>
                <a:gd name="T9" fmla="*/ 58 h 58"/>
                <a:gd name="T10" fmla="*/ 20 w 48"/>
                <a:gd name="T11" fmla="*/ 8 h 58"/>
                <a:gd name="T12" fmla="*/ 0 w 48"/>
                <a:gd name="T13" fmla="*/ 8 h 58"/>
                <a:gd name="T14" fmla="*/ 0 w 48"/>
                <a:gd name="T15" fmla="*/ 0 h 58"/>
                <a:gd name="T16" fmla="*/ 48 w 48"/>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8">
                  <a:moveTo>
                    <a:pt x="48" y="0"/>
                  </a:moveTo>
                  <a:lnTo>
                    <a:pt x="48" y="8"/>
                  </a:lnTo>
                  <a:lnTo>
                    <a:pt x="28" y="8"/>
                  </a:lnTo>
                  <a:lnTo>
                    <a:pt x="28" y="58"/>
                  </a:lnTo>
                  <a:lnTo>
                    <a:pt x="20" y="58"/>
                  </a:lnTo>
                  <a:lnTo>
                    <a:pt x="20" y="8"/>
                  </a:lnTo>
                  <a:lnTo>
                    <a:pt x="0" y="8"/>
                  </a:lnTo>
                  <a:lnTo>
                    <a:pt x="0" y="0"/>
                  </a:lnTo>
                  <a:lnTo>
                    <a:pt x="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sp>
          <p:nvSpPr>
            <p:cNvPr id="47" name="Freeform 75">
              <a:extLst>
                <a:ext uri="{FF2B5EF4-FFF2-40B4-BE49-F238E27FC236}">
                  <a16:creationId xmlns:a16="http://schemas.microsoft.com/office/drawing/2014/main" id="{23BF4BE2-0A4D-804F-A295-C71CEFB2B491}"/>
                </a:ext>
              </a:extLst>
            </p:cNvPr>
            <p:cNvSpPr>
              <a:spLocks/>
            </p:cNvSpPr>
            <p:nvPr userDrawn="1"/>
          </p:nvSpPr>
          <p:spPr bwMode="auto">
            <a:xfrm>
              <a:off x="6349212" y="2045402"/>
              <a:ext cx="66750" cy="69134"/>
            </a:xfrm>
            <a:custGeom>
              <a:avLst/>
              <a:gdLst>
                <a:gd name="T0" fmla="*/ 28 w 28"/>
                <a:gd name="T1" fmla="*/ 0 h 29"/>
                <a:gd name="T2" fmla="*/ 28 w 28"/>
                <a:gd name="T3" fmla="*/ 29 h 29"/>
                <a:gd name="T4" fmla="*/ 24 w 28"/>
                <a:gd name="T5" fmla="*/ 29 h 29"/>
                <a:gd name="T6" fmla="*/ 24 w 28"/>
                <a:gd name="T7" fmla="*/ 18 h 29"/>
                <a:gd name="T8" fmla="*/ 24 w 28"/>
                <a:gd name="T9" fmla="*/ 7 h 29"/>
                <a:gd name="T10" fmla="*/ 24 w 28"/>
                <a:gd name="T11" fmla="*/ 7 h 29"/>
                <a:gd name="T12" fmla="*/ 21 w 28"/>
                <a:gd name="T13" fmla="*/ 12 h 29"/>
                <a:gd name="T14" fmla="*/ 16 w 28"/>
                <a:gd name="T15" fmla="*/ 22 h 29"/>
                <a:gd name="T16" fmla="*/ 13 w 28"/>
                <a:gd name="T17" fmla="*/ 22 h 29"/>
                <a:gd name="T18" fmla="*/ 7 w 28"/>
                <a:gd name="T19" fmla="*/ 12 h 29"/>
                <a:gd name="T20" fmla="*/ 5 w 28"/>
                <a:gd name="T21" fmla="*/ 7 h 29"/>
                <a:gd name="T22" fmla="*/ 5 w 28"/>
                <a:gd name="T23" fmla="*/ 7 h 29"/>
                <a:gd name="T24" fmla="*/ 5 w 28"/>
                <a:gd name="T25" fmla="*/ 18 h 29"/>
                <a:gd name="T26" fmla="*/ 5 w 28"/>
                <a:gd name="T27" fmla="*/ 29 h 29"/>
                <a:gd name="T28" fmla="*/ 0 w 28"/>
                <a:gd name="T29" fmla="*/ 29 h 29"/>
                <a:gd name="T30" fmla="*/ 0 w 28"/>
                <a:gd name="T31" fmla="*/ 0 h 29"/>
                <a:gd name="T32" fmla="*/ 5 w 28"/>
                <a:gd name="T33" fmla="*/ 0 h 29"/>
                <a:gd name="T34" fmla="*/ 11 w 28"/>
                <a:gd name="T35" fmla="*/ 11 h 29"/>
                <a:gd name="T36" fmla="*/ 14 w 28"/>
                <a:gd name="T37" fmla="*/ 16 h 29"/>
                <a:gd name="T38" fmla="*/ 14 w 28"/>
                <a:gd name="T39" fmla="*/ 16 h 29"/>
                <a:gd name="T40" fmla="*/ 17 w 28"/>
                <a:gd name="T41" fmla="*/ 11 h 29"/>
                <a:gd name="T42" fmla="*/ 24 w 28"/>
                <a:gd name="T43" fmla="*/ 0 h 29"/>
                <a:gd name="T44" fmla="*/ 28 w 28"/>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9">
                  <a:moveTo>
                    <a:pt x="28" y="0"/>
                  </a:moveTo>
                  <a:cubicBezTo>
                    <a:pt x="28" y="29"/>
                    <a:pt x="28" y="29"/>
                    <a:pt x="28" y="29"/>
                  </a:cubicBezTo>
                  <a:cubicBezTo>
                    <a:pt x="24" y="29"/>
                    <a:pt x="24" y="29"/>
                    <a:pt x="24" y="29"/>
                  </a:cubicBezTo>
                  <a:cubicBezTo>
                    <a:pt x="24" y="18"/>
                    <a:pt x="24" y="18"/>
                    <a:pt x="24" y="18"/>
                  </a:cubicBezTo>
                  <a:cubicBezTo>
                    <a:pt x="24" y="12"/>
                    <a:pt x="24" y="7"/>
                    <a:pt x="24" y="7"/>
                  </a:cubicBezTo>
                  <a:cubicBezTo>
                    <a:pt x="24" y="7"/>
                    <a:pt x="24" y="7"/>
                    <a:pt x="24" y="7"/>
                  </a:cubicBezTo>
                  <a:cubicBezTo>
                    <a:pt x="24" y="7"/>
                    <a:pt x="22" y="10"/>
                    <a:pt x="21" y="12"/>
                  </a:cubicBezTo>
                  <a:cubicBezTo>
                    <a:pt x="16" y="22"/>
                    <a:pt x="16" y="22"/>
                    <a:pt x="16" y="22"/>
                  </a:cubicBezTo>
                  <a:cubicBezTo>
                    <a:pt x="13" y="22"/>
                    <a:pt x="13" y="22"/>
                    <a:pt x="13" y="22"/>
                  </a:cubicBezTo>
                  <a:cubicBezTo>
                    <a:pt x="7" y="12"/>
                    <a:pt x="7" y="12"/>
                    <a:pt x="7" y="12"/>
                  </a:cubicBezTo>
                  <a:cubicBezTo>
                    <a:pt x="7" y="10"/>
                    <a:pt x="5" y="7"/>
                    <a:pt x="5" y="7"/>
                  </a:cubicBezTo>
                  <a:cubicBezTo>
                    <a:pt x="5" y="7"/>
                    <a:pt x="5" y="7"/>
                    <a:pt x="5" y="7"/>
                  </a:cubicBezTo>
                  <a:cubicBezTo>
                    <a:pt x="5" y="7"/>
                    <a:pt x="5" y="12"/>
                    <a:pt x="5" y="18"/>
                  </a:cubicBezTo>
                  <a:cubicBezTo>
                    <a:pt x="5" y="29"/>
                    <a:pt x="5" y="29"/>
                    <a:pt x="5" y="29"/>
                  </a:cubicBezTo>
                  <a:cubicBezTo>
                    <a:pt x="0" y="29"/>
                    <a:pt x="0" y="29"/>
                    <a:pt x="0" y="29"/>
                  </a:cubicBezTo>
                  <a:cubicBezTo>
                    <a:pt x="0" y="0"/>
                    <a:pt x="0" y="0"/>
                    <a:pt x="0" y="0"/>
                  </a:cubicBezTo>
                  <a:cubicBezTo>
                    <a:pt x="5" y="0"/>
                    <a:pt x="5" y="0"/>
                    <a:pt x="5" y="0"/>
                  </a:cubicBezTo>
                  <a:cubicBezTo>
                    <a:pt x="11" y="11"/>
                    <a:pt x="11" y="11"/>
                    <a:pt x="11" y="11"/>
                  </a:cubicBezTo>
                  <a:cubicBezTo>
                    <a:pt x="14" y="15"/>
                    <a:pt x="14" y="16"/>
                    <a:pt x="14" y="16"/>
                  </a:cubicBezTo>
                  <a:cubicBezTo>
                    <a:pt x="14" y="16"/>
                    <a:pt x="14" y="16"/>
                    <a:pt x="14" y="16"/>
                  </a:cubicBezTo>
                  <a:cubicBezTo>
                    <a:pt x="14" y="16"/>
                    <a:pt x="15" y="15"/>
                    <a:pt x="17" y="11"/>
                  </a:cubicBezTo>
                  <a:cubicBezTo>
                    <a:pt x="24" y="0"/>
                    <a:pt x="24" y="0"/>
                    <a:pt x="24" y="0"/>
                  </a:cubicBez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4799" dirty="0">
                <a:solidFill>
                  <a:srgbClr val="000000"/>
                </a:solidFill>
                <a:latin typeface="Calibri" panose="020F0502020204030204"/>
                <a:ea typeface="BIZ UDPゴシック" panose="020B0400000000000000" pitchFamily="50" charset="-128"/>
              </a:endParaRPr>
            </a:p>
          </p:txBody>
        </p:sp>
      </p:grpSp>
      <p:sp>
        <p:nvSpPr>
          <p:cNvPr id="48" name="TextBox 48">
            <a:extLst>
              <a:ext uri="{FF2B5EF4-FFF2-40B4-BE49-F238E27FC236}">
                <a16:creationId xmlns:a16="http://schemas.microsoft.com/office/drawing/2014/main" id="{EBC9B868-8C36-A440-B51C-92D089522A74}"/>
              </a:ext>
            </a:extLst>
          </p:cNvPr>
          <p:cNvSpPr txBox="1">
            <a:spLocks noChangeArrowheads="1"/>
          </p:cNvSpPr>
          <p:nvPr userDrawn="1"/>
        </p:nvSpPr>
        <p:spPr bwMode="auto">
          <a:xfrm>
            <a:off x="3231275" y="4052465"/>
            <a:ext cx="57294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altLang="ja-JP" sz="1600" b="0" kern="1200" dirty="0">
                <a:solidFill>
                  <a:schemeClr val="bg1"/>
                </a:solidFill>
                <a:latin typeface="Arial" charset="0"/>
                <a:ea typeface="BIZ UDPゴシック" panose="020B0400000000000000" pitchFamily="50" charset="-128"/>
                <a:cs typeface="Arial" charset="0"/>
              </a:rPr>
              <a:t>$10 BILLION | 159,000+ IDEAPRENEURS | 50 COUNTRIES</a:t>
            </a:r>
          </a:p>
        </p:txBody>
      </p:sp>
    </p:spTree>
    <p:extLst>
      <p:ext uri="{BB962C8B-B14F-4D97-AF65-F5344CB8AC3E}">
        <p14:creationId xmlns:p14="http://schemas.microsoft.com/office/powerpoint/2010/main" val="11158096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5_Blank">
    <p:bg>
      <p:bgPr>
        <a:solidFill>
          <a:srgbClr val="1067B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FCCD806-A2DF-B94A-AA96-777D2291400E}"/>
              </a:ext>
            </a:extLst>
          </p:cNvPr>
          <p:cNvPicPr>
            <a:picLocks noChangeAspect="1"/>
          </p:cNvPicPr>
          <p:nvPr userDrawn="1"/>
        </p:nvPicPr>
        <p:blipFill rotWithShape="1">
          <a:blip r:embed="rId2"/>
          <a:srcRect b="31372"/>
          <a:stretch/>
        </p:blipFill>
        <p:spPr>
          <a:xfrm>
            <a:off x="0" y="1"/>
            <a:ext cx="12195176" cy="4706471"/>
          </a:xfrm>
          <a:prstGeom prst="rect">
            <a:avLst/>
          </a:prstGeom>
        </p:spPr>
      </p:pic>
      <p:sp>
        <p:nvSpPr>
          <p:cNvPr id="54" name="TextBox 48"/>
          <p:cNvSpPr txBox="1">
            <a:spLocks noChangeArrowheads="1"/>
          </p:cNvSpPr>
          <p:nvPr userDrawn="1"/>
        </p:nvSpPr>
        <p:spPr bwMode="auto">
          <a:xfrm>
            <a:off x="2849716" y="4800610"/>
            <a:ext cx="64925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sz="3600" kern="1200">
                <a:solidFill>
                  <a:schemeClr val="tx1"/>
                </a:solidFill>
                <a:latin typeface="Arial" charset="0"/>
                <a:ea typeface="+mn-ea"/>
                <a:cs typeface="Arial" charset="0"/>
              </a:defRPr>
            </a:lvl1pPr>
            <a:lvl2pPr marL="457200" algn="l" rtl="0" fontAlgn="base">
              <a:spcBef>
                <a:spcPct val="0"/>
              </a:spcBef>
              <a:spcAft>
                <a:spcPct val="0"/>
              </a:spcAft>
              <a:defRPr sz="3600" kern="1200">
                <a:solidFill>
                  <a:schemeClr val="tx1"/>
                </a:solidFill>
                <a:latin typeface="Arial" charset="0"/>
                <a:ea typeface="+mn-ea"/>
                <a:cs typeface="Arial" charset="0"/>
              </a:defRPr>
            </a:lvl2pPr>
            <a:lvl3pPr marL="914400" algn="l" rtl="0" fontAlgn="base">
              <a:spcBef>
                <a:spcPct val="0"/>
              </a:spcBef>
              <a:spcAft>
                <a:spcPct val="0"/>
              </a:spcAft>
              <a:defRPr sz="3600" kern="1200">
                <a:solidFill>
                  <a:schemeClr val="tx1"/>
                </a:solidFill>
                <a:latin typeface="Arial" charset="0"/>
                <a:ea typeface="+mn-ea"/>
                <a:cs typeface="Arial" charset="0"/>
              </a:defRPr>
            </a:lvl3pPr>
            <a:lvl4pPr marL="1371600" algn="l" rtl="0" fontAlgn="base">
              <a:spcBef>
                <a:spcPct val="0"/>
              </a:spcBef>
              <a:spcAft>
                <a:spcPct val="0"/>
              </a:spcAft>
              <a:defRPr sz="3600" kern="1200">
                <a:solidFill>
                  <a:schemeClr val="tx1"/>
                </a:solidFill>
                <a:latin typeface="Arial" charset="0"/>
                <a:ea typeface="+mn-ea"/>
                <a:cs typeface="Arial" charset="0"/>
              </a:defRPr>
            </a:lvl4pPr>
            <a:lvl5pPr marL="1828800" algn="l" rtl="0" fontAlgn="base">
              <a:spcBef>
                <a:spcPct val="0"/>
              </a:spcBef>
              <a:spcAft>
                <a:spcPct val="0"/>
              </a:spcAft>
              <a:defRPr sz="3600" kern="1200">
                <a:solidFill>
                  <a:schemeClr val="tx1"/>
                </a:solidFill>
                <a:latin typeface="Arial" charset="0"/>
                <a:ea typeface="+mn-ea"/>
                <a:cs typeface="Arial" charset="0"/>
              </a:defRPr>
            </a:lvl5pPr>
            <a:lvl6pPr marL="2286000" algn="l" defTabSz="914400" rtl="0" eaLnBrk="1" latinLnBrk="0" hangingPunct="1">
              <a:defRPr sz="3600" kern="1200">
                <a:solidFill>
                  <a:schemeClr val="tx1"/>
                </a:solidFill>
                <a:latin typeface="Arial" charset="0"/>
                <a:ea typeface="+mn-ea"/>
                <a:cs typeface="Arial" charset="0"/>
              </a:defRPr>
            </a:lvl6pPr>
            <a:lvl7pPr marL="2743200" algn="l" defTabSz="914400" rtl="0" eaLnBrk="1" latinLnBrk="0" hangingPunct="1">
              <a:defRPr sz="3600" kern="1200">
                <a:solidFill>
                  <a:schemeClr val="tx1"/>
                </a:solidFill>
                <a:latin typeface="Arial" charset="0"/>
                <a:ea typeface="+mn-ea"/>
                <a:cs typeface="Arial" charset="0"/>
              </a:defRPr>
            </a:lvl7pPr>
            <a:lvl8pPr marL="3200400" algn="l" defTabSz="914400" rtl="0" eaLnBrk="1" latinLnBrk="0" hangingPunct="1">
              <a:defRPr sz="3600" kern="1200">
                <a:solidFill>
                  <a:schemeClr val="tx1"/>
                </a:solidFill>
                <a:latin typeface="Arial" charset="0"/>
                <a:ea typeface="+mn-ea"/>
                <a:cs typeface="Arial" charset="0"/>
              </a:defRPr>
            </a:lvl8pPr>
            <a:lvl9pPr marL="3657600" algn="l" defTabSz="914400" rtl="0" eaLnBrk="1" latinLnBrk="0" hangingPunct="1">
              <a:defRPr sz="3600" kern="1200">
                <a:solidFill>
                  <a:schemeClr val="tx1"/>
                </a:solidFill>
                <a:latin typeface="Arial" charset="0"/>
                <a:ea typeface="+mn-ea"/>
                <a:cs typeface="Arial" charset="0"/>
              </a:defRPr>
            </a:lvl9pPr>
          </a:lstStyle>
          <a:p>
            <a:pPr algn="ctr" eaLnBrk="1" hangingPunct="1">
              <a:defRPr/>
            </a:pPr>
            <a:r>
              <a:rPr lang="en-US" sz="1800" b="0" kern="1200" dirty="0">
                <a:solidFill>
                  <a:schemeClr val="bg1"/>
                </a:solidFill>
                <a:latin typeface="Arial" charset="0"/>
                <a:ea typeface="BIZ UDPゴシック" panose="020B0400000000000000" pitchFamily="50" charset="-128"/>
                <a:cs typeface="Arial" charset="0"/>
              </a:rPr>
              <a:t>$10 BILLION | 159,000+ IDEAPRENEURS | 50 COUNTRIES</a:t>
            </a:r>
          </a:p>
        </p:txBody>
      </p:sp>
    </p:spTree>
    <p:extLst>
      <p:ext uri="{BB962C8B-B14F-4D97-AF65-F5344CB8AC3E}">
        <p14:creationId xmlns:p14="http://schemas.microsoft.com/office/powerpoint/2010/main" val="22633507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Long title slide">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A57115A-9A8F-D346-BD68-27BC66CD157C}"/>
              </a:ext>
            </a:extLst>
          </p:cNvPr>
          <p:cNvCxnSpPr>
            <a:cxnSpLocks/>
          </p:cNvCxnSpPr>
          <p:nvPr userDrawn="1"/>
        </p:nvCxnSpPr>
        <p:spPr>
          <a:xfrm>
            <a:off x="-108488" y="6425337"/>
            <a:ext cx="1230048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0FB3FAA-966A-874B-BB10-28A2E8AC39F5}"/>
              </a:ext>
            </a:extLst>
          </p:cNvPr>
          <p:cNvCxnSpPr>
            <a:cxnSpLocks/>
          </p:cNvCxnSpPr>
          <p:nvPr userDrawn="1"/>
        </p:nvCxnSpPr>
        <p:spPr>
          <a:xfrm>
            <a:off x="10037851" y="6560372"/>
            <a:ext cx="0" cy="2039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C216BA44-201C-984C-B141-0D97E04234C3}"/>
              </a:ext>
            </a:extLst>
          </p:cNvPr>
          <p:cNvPicPr>
            <a:picLocks noChangeAspect="1"/>
          </p:cNvPicPr>
          <p:nvPr userDrawn="1"/>
        </p:nvPicPr>
        <p:blipFill rotWithShape="1">
          <a:blip r:embed="rId2"/>
          <a:srcRect/>
          <a:stretch/>
        </p:blipFill>
        <p:spPr>
          <a:xfrm>
            <a:off x="10162425" y="6517463"/>
            <a:ext cx="1905000" cy="289784"/>
          </a:xfrm>
          <a:prstGeom prst="rect">
            <a:avLst/>
          </a:prstGeom>
        </p:spPr>
      </p:pic>
      <p:sp>
        <p:nvSpPr>
          <p:cNvPr id="20" name="Rectangle 19">
            <a:extLst>
              <a:ext uri="{FF2B5EF4-FFF2-40B4-BE49-F238E27FC236}">
                <a16:creationId xmlns:a16="http://schemas.microsoft.com/office/drawing/2014/main" id="{A9AB175F-B5E7-7D45-B153-F5410A39C714}"/>
              </a:ext>
            </a:extLst>
          </p:cNvPr>
          <p:cNvSpPr>
            <a:spLocks/>
          </p:cNvSpPr>
          <p:nvPr userDrawn="1"/>
        </p:nvSpPr>
        <p:spPr>
          <a:xfrm>
            <a:off x="6186508" y="6554633"/>
            <a:ext cx="3202160" cy="215444"/>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800" b="0" i="0" kern="1200" dirty="0">
                <a:solidFill>
                  <a:schemeClr val="tx1">
                    <a:lumMod val="65000"/>
                    <a:lumOff val="35000"/>
                  </a:schemeClr>
                </a:solidFill>
                <a:latin typeface="Arial" panose="020B0604020202020204" pitchFamily="34" charset="0"/>
                <a:ea typeface="BIZ UDPゴシック" panose="020B0400000000000000" pitchFamily="50" charset="-128"/>
                <a:cs typeface="Arial" panose="020B0604020202020204" pitchFamily="34" charset="0"/>
              </a:rPr>
              <a:t>Copyright © 2022 HCL Technologies Limited  |  www.hcltechsw.com</a:t>
            </a:r>
          </a:p>
        </p:txBody>
      </p:sp>
      <p:cxnSp>
        <p:nvCxnSpPr>
          <p:cNvPr id="22" name="Straight Connector 21">
            <a:extLst>
              <a:ext uri="{FF2B5EF4-FFF2-40B4-BE49-F238E27FC236}">
                <a16:creationId xmlns:a16="http://schemas.microsoft.com/office/drawing/2014/main" id="{66DC77B3-49FE-307B-10D4-298D341290A3}"/>
              </a:ext>
            </a:extLst>
          </p:cNvPr>
          <p:cNvCxnSpPr>
            <a:cxnSpLocks/>
          </p:cNvCxnSpPr>
          <p:nvPr userDrawn="1"/>
        </p:nvCxnSpPr>
        <p:spPr>
          <a:xfrm>
            <a:off x="9519105" y="6560372"/>
            <a:ext cx="0" cy="2039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2">
            <a:extLst>
              <a:ext uri="{FF2B5EF4-FFF2-40B4-BE49-F238E27FC236}">
                <a16:creationId xmlns:a16="http://schemas.microsoft.com/office/drawing/2014/main" id="{B3A641BB-E70D-1AE1-53DA-3C2E43410DC0}"/>
              </a:ext>
            </a:extLst>
          </p:cNvPr>
          <p:cNvSpPr>
            <a:spLocks noGrp="1"/>
          </p:cNvSpPr>
          <p:nvPr>
            <p:ph type="body" sz="quarter" idx="10"/>
          </p:nvPr>
        </p:nvSpPr>
        <p:spPr>
          <a:xfrm>
            <a:off x="314078" y="1296779"/>
            <a:ext cx="11563843" cy="4907222"/>
          </a:xfrm>
          <a:prstGeom prst="rect">
            <a:avLst/>
          </a:prstGeom>
          <a:solidFill>
            <a:schemeClr val="bg1"/>
          </a:solidFill>
        </p:spPr>
        <p:txBody>
          <a:bodyPr/>
          <a:lstStyle>
            <a:lvl1pPr marL="0" indent="0">
              <a:buFontTx/>
              <a:buNone/>
              <a:defRPr sz="2800">
                <a:solidFill>
                  <a:schemeClr val="tx2"/>
                </a:solidFill>
              </a:defRPr>
            </a:lvl1pPr>
          </a:lstStyle>
          <a:p>
            <a:pPr lvl="0"/>
            <a:r>
              <a:rPr lang="en-GB" dirty="0"/>
              <a:t>Click to edit Master text styles</a:t>
            </a:r>
          </a:p>
        </p:txBody>
      </p:sp>
      <p:sp>
        <p:nvSpPr>
          <p:cNvPr id="19" name="Slide Number Placeholder 5">
            <a:extLst>
              <a:ext uri="{FF2B5EF4-FFF2-40B4-BE49-F238E27FC236}">
                <a16:creationId xmlns:a16="http://schemas.microsoft.com/office/drawing/2014/main" id="{40A2780A-8E4D-F3AA-99AC-B7A1681739A2}"/>
              </a:ext>
            </a:extLst>
          </p:cNvPr>
          <p:cNvSpPr>
            <a:spLocks noGrp="1"/>
          </p:cNvSpPr>
          <p:nvPr>
            <p:ph type="sldNum" sz="quarter" idx="4"/>
          </p:nvPr>
        </p:nvSpPr>
        <p:spPr>
          <a:xfrm>
            <a:off x="9547366" y="6474009"/>
            <a:ext cx="456360" cy="365125"/>
          </a:xfrm>
          <a:prstGeom prst="rect">
            <a:avLst/>
          </a:prstGeom>
        </p:spPr>
        <p:txBody>
          <a:bodyPr vert="horz" lIns="91440" tIns="45720" rIns="91440" bIns="45720" rtlCol="0" anchor="ctr"/>
          <a:lstStyle>
            <a:lvl1pPr algn="ctr">
              <a:defRPr sz="1050" b="0" i="0">
                <a:solidFill>
                  <a:schemeClr val="tx1">
                    <a:tint val="75000"/>
                  </a:schemeClr>
                </a:solidFill>
                <a:latin typeface="Arial" panose="020B0604020202020204" pitchFamily="34" charset="0"/>
                <a:ea typeface="BIZ UDPゴシック" panose="020B0400000000000000" pitchFamily="50" charset="-128"/>
              </a:defRPr>
            </a:lvl1pPr>
          </a:lstStyle>
          <a:p>
            <a:fld id="{039C7415-12ED-1F44-BE03-24001F31E4F6}" type="slidenum">
              <a:rPr lang="en-US" smtClean="0"/>
              <a:pPr/>
              <a:t>‹#›</a:t>
            </a:fld>
            <a:endParaRPr lang="en-US" dirty="0"/>
          </a:p>
        </p:txBody>
      </p:sp>
      <p:pic>
        <p:nvPicPr>
          <p:cNvPr id="23" name="Picture 22" descr="Logo&#10;&#10;Description automatically generated">
            <a:extLst>
              <a:ext uri="{FF2B5EF4-FFF2-40B4-BE49-F238E27FC236}">
                <a16:creationId xmlns:a16="http://schemas.microsoft.com/office/drawing/2014/main" id="{4E4B792E-DC40-05C3-0914-F5187A1C5C71}"/>
              </a:ext>
            </a:extLst>
          </p:cNvPr>
          <p:cNvPicPr>
            <a:picLocks noChangeAspect="1"/>
          </p:cNvPicPr>
          <p:nvPr userDrawn="1"/>
        </p:nvPicPr>
        <p:blipFill>
          <a:blip r:embed="rId3"/>
          <a:stretch>
            <a:fillRect/>
          </a:stretch>
        </p:blipFill>
        <p:spPr>
          <a:xfrm>
            <a:off x="124575" y="6474009"/>
            <a:ext cx="1859893" cy="360000"/>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FDCCC773-C472-8746-12B8-2E5E8ECC3FDE}"/>
              </a:ext>
            </a:extLst>
          </p:cNvPr>
          <p:cNvPicPr>
            <a:picLocks noChangeAspect="1"/>
          </p:cNvPicPr>
          <p:nvPr userDrawn="1"/>
        </p:nvPicPr>
        <p:blipFill>
          <a:blip r:embed="rId4"/>
          <a:stretch>
            <a:fillRect/>
          </a:stretch>
        </p:blipFill>
        <p:spPr>
          <a:xfrm>
            <a:off x="10627425" y="228632"/>
            <a:ext cx="1440000" cy="370972"/>
          </a:xfrm>
          <a:prstGeom prst="rect">
            <a:avLst/>
          </a:prstGeom>
        </p:spPr>
      </p:pic>
      <p:sp>
        <p:nvSpPr>
          <p:cNvPr id="4" name="Title 3">
            <a:extLst>
              <a:ext uri="{FF2B5EF4-FFF2-40B4-BE49-F238E27FC236}">
                <a16:creationId xmlns:a16="http://schemas.microsoft.com/office/drawing/2014/main" id="{57E27B97-0DD5-83F2-0F56-ACDEA3A74E24}"/>
              </a:ext>
            </a:extLst>
          </p:cNvPr>
          <p:cNvSpPr>
            <a:spLocks noGrp="1"/>
          </p:cNvSpPr>
          <p:nvPr>
            <p:ph type="title"/>
          </p:nvPr>
        </p:nvSpPr>
        <p:spPr>
          <a:xfrm>
            <a:off x="314078" y="226112"/>
            <a:ext cx="9689648" cy="849331"/>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0018949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Chart layout 2">
    <p:spTree>
      <p:nvGrpSpPr>
        <p:cNvPr id="1" name=""/>
        <p:cNvGrpSpPr/>
        <p:nvPr/>
      </p:nvGrpSpPr>
      <p:grpSpPr>
        <a:xfrm>
          <a:off x="0" y="0"/>
          <a:ext cx="0" cy="0"/>
          <a:chOff x="0" y="0"/>
          <a:chExt cx="0" cy="0"/>
        </a:xfrm>
      </p:grpSpPr>
      <p:cxnSp>
        <p:nvCxnSpPr>
          <p:cNvPr id="34" name="Straight Connector 33">
            <a:extLst>
              <a:ext uri="{FF2B5EF4-FFF2-40B4-BE49-F238E27FC236}">
                <a16:creationId xmlns:a16="http://schemas.microsoft.com/office/drawing/2014/main" id="{B1B8F29D-0C4B-E344-A368-E9F997066CB3}"/>
              </a:ext>
            </a:extLst>
          </p:cNvPr>
          <p:cNvCxnSpPr>
            <a:cxnSpLocks/>
          </p:cNvCxnSpPr>
          <p:nvPr userDrawn="1"/>
        </p:nvCxnSpPr>
        <p:spPr>
          <a:xfrm flipV="1">
            <a:off x="-1604" y="523431"/>
            <a:ext cx="12192000"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10EA5F0E-0C93-AB4B-9A19-7E4F981415AC}"/>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0" name="Slide Number Placeholder 5">
            <a:extLst>
              <a:ext uri="{FF2B5EF4-FFF2-40B4-BE49-F238E27FC236}">
                <a16:creationId xmlns:a16="http://schemas.microsoft.com/office/drawing/2014/main" id="{A667AB8A-55CC-184A-8331-EEE3B166A01E}"/>
              </a:ext>
            </a:extLst>
          </p:cNvPr>
          <p:cNvSpPr>
            <a:spLocks noGrp="1"/>
          </p:cNvSpPr>
          <p:nvPr>
            <p:ph type="sldNum" sz="quarter" idx="4"/>
          </p:nvPr>
        </p:nvSpPr>
        <p:spPr>
          <a:xfrm>
            <a:off x="7207627" y="6474009"/>
            <a:ext cx="2743200" cy="365125"/>
          </a:xfrm>
          <a:prstGeom prst="rect">
            <a:avLst/>
          </a:prstGeom>
        </p:spPr>
        <p:txBody>
          <a:bodyPr vert="horz" lIns="91440" tIns="45720" rIns="91440" bIns="45720" rtlCol="0" anchor="ctr"/>
          <a:lstStyle>
            <a:lvl1pPr algn="r">
              <a:defRPr sz="1050">
                <a:solidFill>
                  <a:schemeClr val="tx1">
                    <a:tint val="75000"/>
                  </a:schemeClr>
                </a:solidFill>
                <a:latin typeface="Gotham Book" panose="02000604040000020004" pitchFamily="2" charset="0"/>
                <a:ea typeface="BIZ UDPゴシック" panose="020B0400000000000000" pitchFamily="50" charset="-128"/>
              </a:defRPr>
            </a:lvl1pPr>
          </a:lstStyle>
          <a:p>
            <a:fld id="{039C7415-12ED-1F44-BE03-24001F31E4F6}" type="slidenum">
              <a:rPr lang="en-US" smtClean="0"/>
              <a:pPr/>
              <a:t>‹#›</a:t>
            </a:fld>
            <a:endParaRPr lang="en-US" dirty="0"/>
          </a:p>
        </p:txBody>
      </p:sp>
      <p:pic>
        <p:nvPicPr>
          <p:cNvPr id="31" name="Graphic 30">
            <a:extLst>
              <a:ext uri="{FF2B5EF4-FFF2-40B4-BE49-F238E27FC236}">
                <a16:creationId xmlns:a16="http://schemas.microsoft.com/office/drawing/2014/main" id="{47CAE24D-6A7D-A445-978B-9C98EACB20A1}"/>
              </a:ext>
            </a:extLst>
          </p:cNvPr>
          <p:cNvPicPr>
            <a:picLocks noChangeAspect="1"/>
          </p:cNvPicPr>
          <p:nvPr userDrawn="1"/>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42970" b="41818"/>
          <a:stretch/>
        </p:blipFill>
        <p:spPr>
          <a:xfrm>
            <a:off x="10162425" y="6511679"/>
            <a:ext cx="1905000" cy="289784"/>
          </a:xfrm>
          <a:prstGeom prst="rect">
            <a:avLst/>
          </a:prstGeom>
        </p:spPr>
      </p:pic>
      <p:sp>
        <p:nvSpPr>
          <p:cNvPr id="32" name="Rectangle 31">
            <a:extLst>
              <a:ext uri="{FF2B5EF4-FFF2-40B4-BE49-F238E27FC236}">
                <a16:creationId xmlns:a16="http://schemas.microsoft.com/office/drawing/2014/main" id="{D7CAD733-0D74-BB43-95CB-797A4D495DB1}"/>
              </a:ext>
            </a:extLst>
          </p:cNvPr>
          <p:cNvSpPr>
            <a:spLocks/>
          </p:cNvSpPr>
          <p:nvPr userDrawn="1"/>
        </p:nvSpPr>
        <p:spPr>
          <a:xfrm>
            <a:off x="222988" y="6533946"/>
            <a:ext cx="3556423" cy="215444"/>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800" b="0" i="0" kern="1200" dirty="0">
                <a:solidFill>
                  <a:schemeClr val="tx1">
                    <a:lumMod val="65000"/>
                    <a:lumOff val="35000"/>
                  </a:schemeClr>
                </a:solidFill>
                <a:latin typeface="Gotham Book" panose="02000604040000020004" pitchFamily="2" charset="0"/>
                <a:ea typeface="BIZ UDPゴシック" panose="020B0400000000000000" pitchFamily="50" charset="-128"/>
                <a:cs typeface="Arial" panose="020B0604020202020204" pitchFamily="34" charset="0"/>
              </a:rPr>
              <a:t>Copyright © 2021 HCL Technologies Limited  |  www.hcltechsw.com</a:t>
            </a:r>
          </a:p>
        </p:txBody>
      </p:sp>
      <p:cxnSp>
        <p:nvCxnSpPr>
          <p:cNvPr id="33" name="Straight Connector 32">
            <a:extLst>
              <a:ext uri="{FF2B5EF4-FFF2-40B4-BE49-F238E27FC236}">
                <a16:creationId xmlns:a16="http://schemas.microsoft.com/office/drawing/2014/main" id="{B931BECA-BD24-D747-BEFA-EA75BC469F07}"/>
              </a:ext>
            </a:extLst>
          </p:cNvPr>
          <p:cNvCxnSpPr>
            <a:cxnSpLocks/>
          </p:cNvCxnSpPr>
          <p:nvPr userDrawn="1"/>
        </p:nvCxnSpPr>
        <p:spPr>
          <a:xfrm flipV="1">
            <a:off x="0" y="6425338"/>
            <a:ext cx="12192000"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CE7ABED8-8575-4E34-BD6A-BA71113265B9}"/>
              </a:ext>
            </a:extLst>
          </p:cNvPr>
          <p:cNvSpPr>
            <a:spLocks noGrp="1"/>
          </p:cNvSpPr>
          <p:nvPr>
            <p:ph type="title"/>
          </p:nvPr>
        </p:nvSpPr>
        <p:spPr>
          <a:xfrm>
            <a:off x="205812" y="177119"/>
            <a:ext cx="10515600" cy="438178"/>
          </a:xfrm>
          <a:prstGeom prst="rect">
            <a:avLst/>
          </a:prstGeom>
        </p:spPr>
        <p:txBody>
          <a:bodyPr/>
          <a:lstStyle>
            <a:lvl1pPr>
              <a:defRPr sz="2800" b="1" spc="-100" baseline="0">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Tree>
    <p:extLst>
      <p:ext uri="{BB962C8B-B14F-4D97-AF65-F5344CB8AC3E}">
        <p14:creationId xmlns:p14="http://schemas.microsoft.com/office/powerpoint/2010/main" val="2366282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E705F317-D8EF-B043-89D8-CF1D0FAD3386}"/>
              </a:ext>
            </a:extLst>
          </p:cNvPr>
          <p:cNvSpPr/>
          <p:nvPr userDrawn="1"/>
        </p:nvSpPr>
        <p:spPr>
          <a:xfrm>
            <a:off x="1026607" y="0"/>
            <a:ext cx="11165393" cy="6858000"/>
          </a:xfrm>
          <a:prstGeom prst="rect">
            <a:avLst/>
          </a:prstGeom>
          <a:gradFill>
            <a:gsLst>
              <a:gs pos="0">
                <a:srgbClr val="0477C3"/>
              </a:gs>
              <a:gs pos="99000">
                <a:srgbClr val="26B5F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pic>
        <p:nvPicPr>
          <p:cNvPr id="4" name="Picture 21">
            <a:extLst>
              <a:ext uri="{FF2B5EF4-FFF2-40B4-BE49-F238E27FC236}">
                <a16:creationId xmlns:a16="http://schemas.microsoft.com/office/drawing/2014/main" id="{B0D192A8-D35A-4642-85DB-2BAFF6E5C0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0963" t="5730" b="35128"/>
          <a:stretch/>
        </p:blipFill>
        <p:spPr>
          <a:xfrm>
            <a:off x="0" y="0"/>
            <a:ext cx="9043416" cy="6858000"/>
          </a:xfrm>
          <a:prstGeom prst="rect">
            <a:avLst/>
          </a:prstGeom>
        </p:spPr>
      </p:pic>
      <p:sp>
        <p:nvSpPr>
          <p:cNvPr id="2" name="タイトル 1">
            <a:extLst>
              <a:ext uri="{FF2B5EF4-FFF2-40B4-BE49-F238E27FC236}">
                <a16:creationId xmlns:a16="http://schemas.microsoft.com/office/drawing/2014/main" id="{F276B591-54AC-6E4E-B707-84C22C4F7438}"/>
              </a:ext>
            </a:extLst>
          </p:cNvPr>
          <p:cNvSpPr>
            <a:spLocks noGrp="1"/>
          </p:cNvSpPr>
          <p:nvPr>
            <p:ph type="title"/>
          </p:nvPr>
        </p:nvSpPr>
        <p:spPr>
          <a:xfrm>
            <a:off x="360000" y="2340000"/>
            <a:ext cx="8640000" cy="2520000"/>
          </a:xfrm>
        </p:spPr>
        <p:txBody>
          <a:bodyPr/>
          <a:lstStyle/>
          <a:p>
            <a:r>
              <a:rPr kumimoji="1" lang="ja-JP" altLang="en-US"/>
              <a:t>マスター タイトルの書式設定</a:t>
            </a:r>
          </a:p>
        </p:txBody>
      </p:sp>
      <p:sp>
        <p:nvSpPr>
          <p:cNvPr id="6" name="テキスト プレースホルダー 5">
            <a:extLst>
              <a:ext uri="{FF2B5EF4-FFF2-40B4-BE49-F238E27FC236}">
                <a16:creationId xmlns:a16="http://schemas.microsoft.com/office/drawing/2014/main" id="{B2E42CEF-038C-3245-A205-710706CA8876}"/>
              </a:ext>
            </a:extLst>
          </p:cNvPr>
          <p:cNvSpPr>
            <a:spLocks noGrp="1"/>
          </p:cNvSpPr>
          <p:nvPr>
            <p:ph type="body" sz="quarter" idx="10"/>
          </p:nvPr>
        </p:nvSpPr>
        <p:spPr>
          <a:xfrm>
            <a:off x="360363" y="5040000"/>
            <a:ext cx="8640000" cy="108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Tree>
    <p:extLst>
      <p:ext uri="{BB962C8B-B14F-4D97-AF65-F5344CB8AC3E}">
        <p14:creationId xmlns:p14="http://schemas.microsoft.com/office/powerpoint/2010/main" val="27561910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ubTitleSlide">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E705F317-D8EF-B043-89D8-CF1D0FAD3386}"/>
              </a:ext>
            </a:extLst>
          </p:cNvPr>
          <p:cNvSpPr/>
          <p:nvPr userDrawn="1"/>
        </p:nvSpPr>
        <p:spPr>
          <a:xfrm>
            <a:off x="1026607" y="0"/>
            <a:ext cx="11165393" cy="6858000"/>
          </a:xfrm>
          <a:prstGeom prst="rect">
            <a:avLst/>
          </a:prstGeom>
          <a:gradFill>
            <a:gsLst>
              <a:gs pos="0">
                <a:srgbClr val="0477C3"/>
              </a:gs>
              <a:gs pos="99000">
                <a:srgbClr val="26B5F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rial" panose="020B0604020202020204" pitchFamily="34" charset="0"/>
              <a:ea typeface="BIZ UDPゴシック" panose="020B0400000000000000" pitchFamily="50" charset="-128"/>
            </a:endParaRPr>
          </a:p>
        </p:txBody>
      </p:sp>
      <p:pic>
        <p:nvPicPr>
          <p:cNvPr id="4" name="Picture 21">
            <a:extLst>
              <a:ext uri="{FF2B5EF4-FFF2-40B4-BE49-F238E27FC236}">
                <a16:creationId xmlns:a16="http://schemas.microsoft.com/office/drawing/2014/main" id="{B0D192A8-D35A-4642-85DB-2BAFF6E5C0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0963" t="5730" b="35128"/>
          <a:stretch/>
        </p:blipFill>
        <p:spPr>
          <a:xfrm>
            <a:off x="0" y="0"/>
            <a:ext cx="9043416" cy="6858000"/>
          </a:xfrm>
          <a:prstGeom prst="rect">
            <a:avLst/>
          </a:prstGeom>
        </p:spPr>
      </p:pic>
      <p:sp>
        <p:nvSpPr>
          <p:cNvPr id="6" name="テキスト プレースホルダー 5">
            <a:extLst>
              <a:ext uri="{FF2B5EF4-FFF2-40B4-BE49-F238E27FC236}">
                <a16:creationId xmlns:a16="http://schemas.microsoft.com/office/drawing/2014/main" id="{B2E42CEF-038C-3245-A205-710706CA8876}"/>
              </a:ext>
            </a:extLst>
          </p:cNvPr>
          <p:cNvSpPr>
            <a:spLocks noGrp="1"/>
          </p:cNvSpPr>
          <p:nvPr>
            <p:ph type="body" sz="quarter" idx="10"/>
          </p:nvPr>
        </p:nvSpPr>
        <p:spPr>
          <a:xfrm>
            <a:off x="360363" y="4299336"/>
            <a:ext cx="8640000" cy="1080000"/>
          </a:xfrm>
        </p:spPr>
        <p:txBody>
          <a:bodyPr>
            <a:noAutofit/>
          </a:bodyPr>
          <a:lstStyle>
            <a:lvl1pPr>
              <a:defRPr sz="3200"/>
            </a:lvl1pPr>
            <a:lvl2pPr>
              <a:defRPr sz="3200"/>
            </a:lvl2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Tree>
    <p:extLst>
      <p:ext uri="{BB962C8B-B14F-4D97-AF65-F5344CB8AC3E}">
        <p14:creationId xmlns:p14="http://schemas.microsoft.com/office/powerpoint/2010/main" val="2636106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spTree>
    <p:extLst>
      <p:ext uri="{BB962C8B-B14F-4D97-AF65-F5344CB8AC3E}">
        <p14:creationId xmlns:p14="http://schemas.microsoft.com/office/powerpoint/2010/main" val="1765148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1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p:txBody>
          <a:bodyPr>
            <a:normAutofit/>
          </a:bodyPr>
          <a:lstStyle>
            <a:lvl1pPr marL="285750" indent="-285750">
              <a:buFont typeface="Arial" panose="020B0604020202020204" pitchFamily="34" charset="0"/>
              <a:buChar char="•"/>
              <a:defRPr sz="2800"/>
            </a:lvl1pPr>
            <a:lvl2pPr marL="539750" indent="-285750">
              <a:buFont typeface="Arial" panose="020B0604020202020204" pitchFamily="34" charset="0"/>
              <a:buChar char="•"/>
              <a:defRPr sz="2400"/>
            </a:lvl2pPr>
            <a:lvl3pPr marL="804863" indent="-228600">
              <a:defRPr sz="2400"/>
            </a:lvl3pPr>
            <a:lvl4pPr marL="1079500" indent="-261938">
              <a:defRPr sz="2400" b="0"/>
            </a:lvl4pPr>
            <a:lvl5pPr marL="1435100" indent="-285750">
              <a:buFont typeface="Arial" panose="020B0604020202020204" pitchFamily="34" charset="0"/>
              <a:buChar char="•"/>
              <a:defRPr sz="2000"/>
            </a:lvl5pPr>
            <a:lvl6pPr>
              <a:defRPr sz="2000"/>
            </a:lvl6pPr>
            <a:lvl7pPr>
              <a:defRPr sz="2000"/>
            </a:lvl7pPr>
            <a:lvl8pPr>
              <a:defRPr sz="2000"/>
            </a:lvl8pPr>
            <a:lvl9pPr>
              <a:defRPr sz="1600"/>
            </a:lvl9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spTree>
    <p:extLst>
      <p:ext uri="{BB962C8B-B14F-4D97-AF65-F5344CB8AC3E}">
        <p14:creationId xmlns:p14="http://schemas.microsoft.com/office/powerpoint/2010/main" val="3205019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boxPlusBox">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8" y="1260000"/>
            <a:ext cx="684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7560000" y="1260000"/>
            <a:ext cx="4320000" cy="5040000"/>
          </a:xfrm>
          <a:ln w="28575">
            <a:solidFill>
              <a:schemeClr val="tx1">
                <a:lumMod val="50000"/>
                <a:lumOff val="50000"/>
              </a:schemeClr>
            </a:solidFill>
          </a:ln>
        </p:spPr>
        <p:txBody>
          <a:bodyPr lIns="108000" tIns="144000" rIns="108000" bIns="144000">
            <a:normAutofit/>
          </a:bodyPr>
          <a:lstStyle>
            <a:lvl1pPr>
              <a:defRPr sz="1600"/>
            </a:lvl1pPr>
            <a:lvl2pPr>
              <a:defRPr sz="1600"/>
            </a:lvl2pPr>
            <a:lvl3pPr>
              <a:defRPr sz="1600"/>
            </a:lvl3pPr>
            <a:lvl4pPr>
              <a:defRPr sz="1600"/>
            </a:lvl4pPr>
            <a:lvl5pPr>
              <a:defRPr sz="1200"/>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1098579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boxH">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8" y="1260000"/>
            <a:ext cx="558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6300000" y="1260000"/>
            <a:ext cx="5580000" cy="50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Tree>
    <p:extLst>
      <p:ext uri="{BB962C8B-B14F-4D97-AF65-F5344CB8AC3E}">
        <p14:creationId xmlns:p14="http://schemas.microsoft.com/office/powerpoint/2010/main" val="3172953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boxV">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AE26E-F4D1-B848-85AD-78129506D32D}"/>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93B0164-01E7-E040-9D9C-4919F0802588}"/>
              </a:ext>
            </a:extLst>
          </p:cNvPr>
          <p:cNvSpPr>
            <a:spLocks noGrp="1"/>
          </p:cNvSpPr>
          <p:nvPr>
            <p:ph idx="1"/>
          </p:nvPr>
        </p:nvSpPr>
        <p:spPr>
          <a:xfrm>
            <a:off x="359997" y="1259995"/>
            <a:ext cx="11519999" cy="2340000"/>
          </a:xfrm>
        </p:spPr>
        <p:txBody>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5" name="コンテンツ プレースホルダー 4">
            <a:extLst>
              <a:ext uri="{FF2B5EF4-FFF2-40B4-BE49-F238E27FC236}">
                <a16:creationId xmlns:a16="http://schemas.microsoft.com/office/drawing/2014/main" id="{54063637-E5D4-7749-A8B7-65F37BCD4AD8}"/>
              </a:ext>
            </a:extLst>
          </p:cNvPr>
          <p:cNvSpPr>
            <a:spLocks noGrp="1"/>
          </p:cNvSpPr>
          <p:nvPr>
            <p:ph sz="quarter" idx="10"/>
          </p:nvPr>
        </p:nvSpPr>
        <p:spPr>
          <a:xfrm>
            <a:off x="359998" y="3780000"/>
            <a:ext cx="11520002" cy="234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6055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8" name="Straight Connector 10">
            <a:extLst>
              <a:ext uri="{FF2B5EF4-FFF2-40B4-BE49-F238E27FC236}">
                <a16:creationId xmlns:a16="http://schemas.microsoft.com/office/drawing/2014/main" id="{9FC607E8-D28A-CD4D-B5C1-133121FD240D}"/>
              </a:ext>
            </a:extLst>
          </p:cNvPr>
          <p:cNvCxnSpPr/>
          <p:nvPr userDrawn="1"/>
        </p:nvCxnSpPr>
        <p:spPr>
          <a:xfrm>
            <a:off x="0" y="6425337"/>
            <a:ext cx="1219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Group 2">
            <a:extLst>
              <a:ext uri="{FF2B5EF4-FFF2-40B4-BE49-F238E27FC236}">
                <a16:creationId xmlns:a16="http://schemas.microsoft.com/office/drawing/2014/main" id="{83553563-A89E-8A4B-9585-1CB6E94E27B2}"/>
              </a:ext>
            </a:extLst>
          </p:cNvPr>
          <p:cNvGrpSpPr/>
          <p:nvPr userDrawn="1"/>
        </p:nvGrpSpPr>
        <p:grpSpPr>
          <a:xfrm>
            <a:off x="0" y="5974464"/>
            <a:ext cx="901960" cy="883534"/>
            <a:chOff x="0" y="5974464"/>
            <a:chExt cx="901960" cy="883534"/>
          </a:xfrm>
        </p:grpSpPr>
        <p:sp>
          <p:nvSpPr>
            <p:cNvPr id="18" name="Rectangle 12">
              <a:extLst>
                <a:ext uri="{FF2B5EF4-FFF2-40B4-BE49-F238E27FC236}">
                  <a16:creationId xmlns:a16="http://schemas.microsoft.com/office/drawing/2014/main" id="{BD62325F-5E1D-5B4F-B86D-43C909376C28}"/>
                </a:ext>
              </a:extLst>
            </p:cNvPr>
            <p:cNvSpPr/>
            <p:nvPr userDrawn="1"/>
          </p:nvSpPr>
          <p:spPr>
            <a:xfrm>
              <a:off x="0" y="6361235"/>
              <a:ext cx="901960" cy="496763"/>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sp>
          <p:nvSpPr>
            <p:cNvPr id="19" name="Triangle 16">
              <a:extLst>
                <a:ext uri="{FF2B5EF4-FFF2-40B4-BE49-F238E27FC236}">
                  <a16:creationId xmlns:a16="http://schemas.microsoft.com/office/drawing/2014/main" id="{3684D3D9-8D65-A441-B094-FB48735B1B8C}"/>
                </a:ext>
              </a:extLst>
            </p:cNvPr>
            <p:cNvSpPr/>
            <p:nvPr userDrawn="1"/>
          </p:nvSpPr>
          <p:spPr>
            <a:xfrm rot="5403736">
              <a:off x="42256" y="6050921"/>
              <a:ext cx="883138" cy="730223"/>
            </a:xfrm>
            <a:prstGeom prst="triangle">
              <a:avLst>
                <a:gd name="adj" fmla="val 50938"/>
              </a:avLst>
            </a:prstGeom>
            <a:solidFill>
              <a:srgbClr val="69B3E1">
                <a:alpha val="2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sp>
          <p:nvSpPr>
            <p:cNvPr id="20" name="Triangle 17">
              <a:extLst>
                <a:ext uri="{FF2B5EF4-FFF2-40B4-BE49-F238E27FC236}">
                  <a16:creationId xmlns:a16="http://schemas.microsoft.com/office/drawing/2014/main" id="{EC88CC1E-9526-DD4E-ABC3-C6D7DA68FA0B}"/>
                </a:ext>
              </a:extLst>
            </p:cNvPr>
            <p:cNvSpPr/>
            <p:nvPr userDrawn="1"/>
          </p:nvSpPr>
          <p:spPr>
            <a:xfrm rot="4815961">
              <a:off x="123472" y="6121582"/>
              <a:ext cx="750729" cy="689237"/>
            </a:xfrm>
            <a:prstGeom prst="triangle">
              <a:avLst/>
            </a:prstGeom>
            <a:gradFill>
              <a:gsLst>
                <a:gs pos="0">
                  <a:srgbClr val="0477C3"/>
                </a:gs>
                <a:gs pos="99000">
                  <a:srgbClr val="26B5F7"/>
                </a:gs>
              </a:gsLst>
              <a:lin ang="108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BIZ UDPゴシック" panose="020B0400000000000000" pitchFamily="50" charset="-128"/>
                <a:ea typeface="BIZ UDPゴシック" panose="020B0400000000000000" pitchFamily="50" charset="-128"/>
                <a:cs typeface="+mn-cs"/>
              </a:endParaRPr>
            </a:p>
          </p:txBody>
        </p:sp>
      </p:grpSp>
      <p:pic>
        <p:nvPicPr>
          <p:cNvPr id="21" name="Graphic 4">
            <a:extLst>
              <a:ext uri="{FF2B5EF4-FFF2-40B4-BE49-F238E27FC236}">
                <a16:creationId xmlns:a16="http://schemas.microsoft.com/office/drawing/2014/main" id="{45ADAF07-2384-3B41-8CFA-72BF4C8A8E62}"/>
              </a:ext>
            </a:extLst>
          </p:cNvPr>
          <p:cNvPicPr>
            <a:picLocks noChangeAspect="1"/>
          </p:cNvPicPr>
          <p:nvPr userDrawn="1"/>
        </p:nvPicPr>
        <p:blipFill rotWithShape="1">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rcRect t="42970" b="41818"/>
          <a:stretch/>
        </p:blipFill>
        <p:spPr>
          <a:xfrm>
            <a:off x="10002932" y="6511679"/>
            <a:ext cx="1905000" cy="289784"/>
          </a:xfrm>
          <a:prstGeom prst="rect">
            <a:avLst/>
          </a:prstGeom>
        </p:spPr>
      </p:pic>
      <p:sp>
        <p:nvSpPr>
          <p:cNvPr id="2" name="タイトル プレースホルダー 1">
            <a:extLst>
              <a:ext uri="{FF2B5EF4-FFF2-40B4-BE49-F238E27FC236}">
                <a16:creationId xmlns:a16="http://schemas.microsoft.com/office/drawing/2014/main" id="{9D4CE606-B8EC-2A4B-AB2E-247DF0FC3008}"/>
              </a:ext>
            </a:extLst>
          </p:cNvPr>
          <p:cNvSpPr>
            <a:spLocks noGrp="1"/>
          </p:cNvSpPr>
          <p:nvPr>
            <p:ph type="title"/>
          </p:nvPr>
        </p:nvSpPr>
        <p:spPr>
          <a:xfrm>
            <a:off x="360000" y="360000"/>
            <a:ext cx="11520000" cy="720000"/>
          </a:xfrm>
          <a:prstGeom prst="rect">
            <a:avLst/>
          </a:prstGeom>
        </p:spPr>
        <p:txBody>
          <a:bodyPr vert="horz" lIns="91440" tIns="45720" rIns="91440" bIns="45720" rtlCol="0" anchor="b">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88204384-1750-D64D-8340-B1E7AF13CAB8}"/>
              </a:ext>
            </a:extLst>
          </p:cNvPr>
          <p:cNvSpPr>
            <a:spLocks noGrp="1"/>
          </p:cNvSpPr>
          <p:nvPr>
            <p:ph type="body" idx="1"/>
          </p:nvPr>
        </p:nvSpPr>
        <p:spPr>
          <a:xfrm>
            <a:off x="360000" y="1260000"/>
            <a:ext cx="11520000" cy="5040000"/>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第６レベル</a:t>
            </a:r>
            <a:endParaRPr kumimoji="1" lang="en-US" altLang="ja-JP" dirty="0"/>
          </a:p>
          <a:p>
            <a:pPr lvl="6"/>
            <a:r>
              <a:rPr kumimoji="1" lang="ja-JP" altLang="en-US" dirty="0"/>
              <a:t>第７レベル</a:t>
            </a:r>
            <a:endParaRPr kumimoji="1" lang="en-US" altLang="ja-JP" dirty="0"/>
          </a:p>
          <a:p>
            <a:pPr lvl="7"/>
            <a:r>
              <a:rPr kumimoji="1" lang="ja-JP" altLang="en-US" dirty="0"/>
              <a:t>第８レベル</a:t>
            </a:r>
            <a:endParaRPr kumimoji="1" lang="en-US" altLang="ja-JP" dirty="0"/>
          </a:p>
          <a:p>
            <a:pPr lvl="8"/>
            <a:r>
              <a:rPr kumimoji="1" lang="ja-JP" altLang="en-US" dirty="0"/>
              <a:t>第９レベル</a:t>
            </a:r>
          </a:p>
        </p:txBody>
      </p:sp>
      <p:cxnSp>
        <p:nvCxnSpPr>
          <p:cNvPr id="9" name="Straight Connector 22">
            <a:extLst>
              <a:ext uri="{FF2B5EF4-FFF2-40B4-BE49-F238E27FC236}">
                <a16:creationId xmlns:a16="http://schemas.microsoft.com/office/drawing/2014/main" id="{8C284A0E-76DE-2447-AD98-BB107407051B}"/>
              </a:ext>
            </a:extLst>
          </p:cNvPr>
          <p:cNvCxnSpPr/>
          <p:nvPr userDrawn="1"/>
        </p:nvCxnSpPr>
        <p:spPr>
          <a:xfrm>
            <a:off x="9922635" y="6562483"/>
            <a:ext cx="0" cy="180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Rectangle 14">
            <a:extLst>
              <a:ext uri="{FF2B5EF4-FFF2-40B4-BE49-F238E27FC236}">
                <a16:creationId xmlns:a16="http://schemas.microsoft.com/office/drawing/2014/main" id="{1C42F989-6E79-B945-9097-6DC4C116A86E}"/>
              </a:ext>
            </a:extLst>
          </p:cNvPr>
          <p:cNvSpPr>
            <a:spLocks/>
          </p:cNvSpPr>
          <p:nvPr userDrawn="1"/>
        </p:nvSpPr>
        <p:spPr>
          <a:xfrm>
            <a:off x="788683" y="6544761"/>
            <a:ext cx="4046942" cy="230832"/>
          </a:xfrm>
          <a:prstGeom prst="rect">
            <a:avLst/>
          </a:prstGeom>
          <a:noFill/>
          <a:ln>
            <a:noFill/>
          </a:ln>
        </p:spPr>
        <p:txBody>
          <a:bodyPr wrap="none" rIns="0">
            <a:spAutoFit/>
          </a:bodyPr>
          <a:lstStyle/>
          <a:p>
            <a:pPr lvl="0" algn="r" defTabSz="1217613" rtl="0" eaLnBrk="1" fontAlgn="base" hangingPunct="1">
              <a:spcBef>
                <a:spcPct val="0"/>
              </a:spcBef>
              <a:spcAft>
                <a:spcPct val="0"/>
              </a:spcAft>
            </a:pPr>
            <a:r>
              <a:rPr lang="en-US" sz="900" b="0" i="0" kern="1200" dirty="0">
                <a:solidFill>
                  <a:schemeClr val="tx1">
                    <a:lumMod val="50000"/>
                    <a:lumOff val="50000"/>
                  </a:schemeClr>
                </a:solidFill>
                <a:latin typeface="Gotham-Book" panose="02000604040000020004" pitchFamily="2" charset="0"/>
                <a:ea typeface="BIZ UDPゴシック" panose="020B0400000000000000" pitchFamily="50" charset="-128"/>
                <a:cs typeface="Arial" panose="020B0604020202020204" pitchFamily="34" charset="0"/>
              </a:rPr>
              <a:t>Copyright © 2022 HCL Technologies Limited  |  www.hcltechsw.com</a:t>
            </a:r>
          </a:p>
        </p:txBody>
      </p:sp>
      <p:sp>
        <p:nvSpPr>
          <p:cNvPr id="11" name="Rectangle 14">
            <a:extLst>
              <a:ext uri="{FF2B5EF4-FFF2-40B4-BE49-F238E27FC236}">
                <a16:creationId xmlns:a16="http://schemas.microsoft.com/office/drawing/2014/main" id="{F915D493-BC8B-F944-81BE-6FD10949A5FE}"/>
              </a:ext>
            </a:extLst>
          </p:cNvPr>
          <p:cNvSpPr>
            <a:spLocks/>
          </p:cNvSpPr>
          <p:nvPr userDrawn="1"/>
        </p:nvSpPr>
        <p:spPr>
          <a:xfrm>
            <a:off x="9493218" y="6502442"/>
            <a:ext cx="299121" cy="276999"/>
          </a:xfrm>
          <a:prstGeom prst="rect">
            <a:avLst/>
          </a:prstGeom>
          <a:noFill/>
          <a:ln>
            <a:noFill/>
          </a:ln>
        </p:spPr>
        <p:txBody>
          <a:bodyPr wrap="none" rIns="0" anchor="b">
            <a:spAutoFit/>
          </a:bodyPr>
          <a:lstStyle/>
          <a:p>
            <a:pPr lvl="0" algn="r" defTabSz="1217613" rtl="0" eaLnBrk="1" fontAlgn="base" hangingPunct="1">
              <a:spcBef>
                <a:spcPct val="0"/>
              </a:spcBef>
              <a:spcAft>
                <a:spcPct val="0"/>
              </a:spcAft>
            </a:pPr>
            <a:fld id="{E1128283-FF6F-CF40-82B3-7FDB8479E3F3}" type="slidenum">
              <a:rPr lang="en-US" sz="1200" b="0" i="0" kern="1200" smtClean="0">
                <a:solidFill>
                  <a:schemeClr val="tx1">
                    <a:lumMod val="50000"/>
                    <a:lumOff val="50000"/>
                  </a:schemeClr>
                </a:solidFill>
                <a:latin typeface="Gotham-Book" panose="02000504050000020004" pitchFamily="2" charset="0"/>
                <a:ea typeface="BIZ UDPゴシック" panose="020B0400000000000000" pitchFamily="50" charset="-128"/>
                <a:cs typeface="Arial" panose="020B0604020202020204" pitchFamily="34" charset="0"/>
              </a:rPr>
              <a:pPr lvl="0" algn="r" defTabSz="1217613" rtl="0" eaLnBrk="1" fontAlgn="base" hangingPunct="1">
                <a:spcBef>
                  <a:spcPct val="0"/>
                </a:spcBef>
                <a:spcAft>
                  <a:spcPct val="0"/>
                </a:spcAft>
              </a:pPr>
              <a:t>‹#›</a:t>
            </a:fld>
            <a:endParaRPr lang="en-US" sz="1200" b="0" i="0" kern="1200" dirty="0">
              <a:solidFill>
                <a:schemeClr val="tx1">
                  <a:lumMod val="50000"/>
                  <a:lumOff val="50000"/>
                </a:schemeClr>
              </a:solidFill>
              <a:latin typeface="Gotham-Book" panose="02000504050000020004" pitchFamily="2" charset="0"/>
              <a:ea typeface="BIZ UDPゴシック" panose="020B0400000000000000" pitchFamily="50" charset="-128"/>
              <a:cs typeface="Arial" panose="020B0604020202020204" pitchFamily="34" charset="0"/>
            </a:endParaRPr>
          </a:p>
        </p:txBody>
      </p:sp>
      <p:pic>
        <p:nvPicPr>
          <p:cNvPr id="22" name="Picture 14">
            <a:extLst>
              <a:ext uri="{FF2B5EF4-FFF2-40B4-BE49-F238E27FC236}">
                <a16:creationId xmlns:a16="http://schemas.microsoft.com/office/drawing/2014/main" id="{9BD94ABC-5C1D-C441-8C93-0250DE03881D}"/>
              </a:ext>
            </a:extLst>
          </p:cNvPr>
          <p:cNvPicPr>
            <a:picLocks noChangeAspect="1"/>
          </p:cNvPicPr>
          <p:nvPr userDrawn="1"/>
        </p:nvPicPr>
        <p:blipFill>
          <a:blip r:embed="rId32"/>
          <a:stretch>
            <a:fillRect/>
          </a:stretch>
        </p:blipFill>
        <p:spPr>
          <a:xfrm>
            <a:off x="11116235" y="161367"/>
            <a:ext cx="806823" cy="112580"/>
          </a:xfrm>
          <a:prstGeom prst="rect">
            <a:avLst/>
          </a:prstGeom>
        </p:spPr>
      </p:pic>
    </p:spTree>
    <p:extLst>
      <p:ext uri="{BB962C8B-B14F-4D97-AF65-F5344CB8AC3E}">
        <p14:creationId xmlns:p14="http://schemas.microsoft.com/office/powerpoint/2010/main" val="3383977117"/>
      </p:ext>
    </p:extLst>
  </p:cSld>
  <p:clrMap bg1="lt1" tx1="dk1" bg2="lt2" tx2="dk2" accent1="accent1" accent2="accent2" accent3="accent3" accent4="accent4" accent5="accent5" accent6="accent6" hlink="hlink" folHlink="folHlink"/>
  <p:sldLayoutIdLst>
    <p:sldLayoutId id="2147483837" r:id="rId1"/>
    <p:sldLayoutId id="2147483846" r:id="rId2"/>
    <p:sldLayoutId id="2147483847" r:id="rId3"/>
    <p:sldLayoutId id="2147483848" r:id="rId4"/>
    <p:sldLayoutId id="2147483839" r:id="rId5"/>
    <p:sldLayoutId id="2147483924" r:id="rId6"/>
    <p:sldLayoutId id="2147483859" r:id="rId7"/>
    <p:sldLayoutId id="2147483840" r:id="rId8"/>
    <p:sldLayoutId id="2147483855" r:id="rId9"/>
    <p:sldLayoutId id="2147483852" r:id="rId10"/>
    <p:sldLayoutId id="2147483853" r:id="rId11"/>
    <p:sldLayoutId id="2147483854" r:id="rId12"/>
    <p:sldLayoutId id="2147483857" r:id="rId13"/>
    <p:sldLayoutId id="2147483858" r:id="rId14"/>
    <p:sldLayoutId id="2147483856" r:id="rId15"/>
    <p:sldLayoutId id="2147483851" r:id="rId16"/>
    <p:sldLayoutId id="2147483849" r:id="rId17"/>
    <p:sldLayoutId id="2147483843" r:id="rId18"/>
    <p:sldLayoutId id="2147483841" r:id="rId19"/>
    <p:sldLayoutId id="2147483842" r:id="rId20"/>
    <p:sldLayoutId id="2147483844" r:id="rId21"/>
    <p:sldLayoutId id="2147483845" r:id="rId22"/>
    <p:sldLayoutId id="2147483860" r:id="rId23"/>
    <p:sldLayoutId id="2147483850" r:id="rId24"/>
    <p:sldLayoutId id="2147483862" r:id="rId25"/>
    <p:sldLayoutId id="2147483861" r:id="rId26"/>
    <p:sldLayoutId id="2147483926" r:id="rId27"/>
    <p:sldLayoutId id="2147483927" r:id="rId28"/>
  </p:sldLayoutIdLst>
  <p:txStyles>
    <p:titleStyle>
      <a:lvl1pPr algn="l" defTabSz="914400" rtl="0" eaLnBrk="1" latinLnBrk="0" hangingPunct="1">
        <a:lnSpc>
          <a:spcPct val="90000"/>
        </a:lnSpc>
        <a:spcBef>
          <a:spcPct val="0"/>
        </a:spcBef>
        <a:buNone/>
        <a:defRPr kumimoji="1" sz="3200" b="1" kern="1200">
          <a:solidFill>
            <a:schemeClr val="accent3"/>
          </a:solidFill>
          <a:latin typeface="BIZ UDPゴシック" panose="020B0400000000000000" pitchFamily="50" charset="-128"/>
          <a:ea typeface="BIZ UDPゴシック" panose="020B0400000000000000" pitchFamily="50" charset="-128"/>
          <a:cs typeface="+mj-cs"/>
        </a:defRPr>
      </a:lvl1pPr>
    </p:titleStyle>
    <p:body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800" b="1" kern="1200" spc="0">
          <a:solidFill>
            <a:schemeClr val="tx1"/>
          </a:solidFill>
          <a:latin typeface="BIZ UDPゴシック" panose="020B0400000000000000" pitchFamily="50" charset="-128"/>
          <a:ea typeface="BIZ UDPゴシック" panose="020B0400000000000000"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2pPr>
      <a:lvl3pPr marL="273050" indent="-228600" algn="l" defTabSz="914400" rtl="0" eaLnBrk="1" latinLnBrk="0" hangingPunct="1">
        <a:lnSpc>
          <a:spcPct val="110000"/>
        </a:lnSpc>
        <a:spcBef>
          <a:spcPts val="300"/>
        </a:spcBef>
        <a:spcAft>
          <a:spcPts val="0"/>
        </a:spcAft>
        <a:buClr>
          <a:schemeClr val="accent3"/>
        </a:buClr>
        <a:buFont typeface="Wingdings" pitchFamily="2" charset="2"/>
        <a:buChar char="n"/>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3pPr>
      <a:lvl4pPr marL="273050" indent="-261938" algn="l" defTabSz="914400" rtl="0" eaLnBrk="1" latinLnBrk="0" hangingPunct="1">
        <a:lnSpc>
          <a:spcPct val="110000"/>
        </a:lnSpc>
        <a:spcBef>
          <a:spcPts val="300"/>
        </a:spcBef>
        <a:spcAft>
          <a:spcPts val="0"/>
        </a:spcAft>
        <a:buClr>
          <a:schemeClr val="accent3"/>
        </a:buClr>
        <a:buFont typeface="Zapf Dingbats"/>
        <a:buChar char="➔"/>
        <a:tabLst/>
        <a:defRPr kumimoji="1" sz="1800" b="1" kern="1200" spc="0">
          <a:solidFill>
            <a:schemeClr val="tx1"/>
          </a:solidFill>
          <a:latin typeface="BIZ UDPゴシック" panose="020B0400000000000000" pitchFamily="50" charset="-128"/>
          <a:ea typeface="BIZ UDPゴシック" panose="020B0400000000000000"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BIZ UDPゴシック" panose="020B0400000000000000" pitchFamily="50" charset="-128"/>
          <a:ea typeface="BIZ UDPゴシック" panose="020B0400000000000000" pitchFamily="50" charset="-128"/>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https://support.hcltechsw.com/csm?id=kb_article&amp;sysparm_article=KB0090739" TargetMode="External"/><Relationship Id="rId2" Type="http://schemas.openxmlformats.org/officeDocument/2006/relationships/hyperlink" Target="https://support.hcltechsw.com/csm?id=kb_article&amp;sysparm_article=KB0074830"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s://www.hcljapan.co.jp/software/license/hcl-notes-domino-license-guide/" TargetMode="External"/><Relationship Id="rId2" Type="http://schemas.openxmlformats.org/officeDocument/2006/relationships/hyperlink" Target="https://support.hcltechsw.com/csm?id=kb_article&amp;sysparm_article=KB0091043" TargetMode="Externa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9.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18.tiff"/><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tiff"/><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image" Target="../media/image18.tiff"/><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tiff"/><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https://hclsw.co/notes-domino-v12"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42.jpg"/><Relationship Id="rId4" Type="http://schemas.openxmlformats.org/officeDocument/2006/relationships/hyperlink" Target="https://hclsw.co/notes-domino-V12"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twitter.com/HclJapan" TargetMode="External"/><Relationship Id="rId7" Type="http://schemas.openxmlformats.org/officeDocument/2006/relationships/image" Target="../media/image45.png"/><Relationship Id="rId2" Type="http://schemas.openxmlformats.org/officeDocument/2006/relationships/hyperlink" Target="https://www.hcljapan.co.jp/software/blog/" TargetMode="Externa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hyperlink" Target="https://www.linkedin.com/showcase/hcl-japan/"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hyperlink" Target="https://hclsw.co/notes-domino-V12" TargetMode="External"/><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tiff"/><Relationship Id="rId12" Type="http://schemas.openxmlformats.org/officeDocument/2006/relationships/image" Target="../media/image23.tif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image" Target="../media/image28.jp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support.hcltechsw.com/csm?id=kb_article&amp;sysparm_article=KB0099055"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hyperlink" Target="https://hclsoftware.flexnetoperations.com/flexnet/operationsportal/startPage.do" TargetMode="External"/><Relationship Id="rId4" Type="http://schemas.openxmlformats.org/officeDocument/2006/relationships/hyperlink" Target="https://support.hcltechsw.com/csm?id=kb_article&amp;sysparm_article=KB0099100"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29AF50-F8D2-E748-A8B0-65292E6D1720}"/>
              </a:ext>
            </a:extLst>
          </p:cNvPr>
          <p:cNvSpPr>
            <a:spLocks noGrp="1"/>
          </p:cNvSpPr>
          <p:nvPr>
            <p:ph type="body" sz="quarter" idx="10"/>
          </p:nvPr>
        </p:nvSpPr>
        <p:spPr>
          <a:xfrm>
            <a:off x="360363" y="5312664"/>
            <a:ext cx="8640000" cy="414144"/>
          </a:xfrm>
        </p:spPr>
        <p:txBody>
          <a:bodyPr/>
          <a:lstStyle/>
          <a:p>
            <a:r>
              <a:rPr lang="ja-JP" altLang="en-US" sz="2000" dirty="0"/>
              <a:t>株式会社エイチシーエル・ジャパン</a:t>
            </a:r>
            <a:endParaRPr lang="en-US" altLang="ja-JP" sz="2000" dirty="0"/>
          </a:p>
          <a:p>
            <a:r>
              <a:rPr lang="en-US" altLang="ja-JP" sz="2000" dirty="0"/>
              <a:t>2022</a:t>
            </a:r>
            <a:r>
              <a:rPr lang="ja-JP" altLang="en-US" sz="2000" dirty="0"/>
              <a:t>年</a:t>
            </a:r>
            <a:r>
              <a:rPr lang="en-US" altLang="ja-JP" sz="2000" dirty="0"/>
              <a:t>10</a:t>
            </a:r>
            <a:r>
              <a:rPr lang="ja-JP" altLang="en-US" sz="2000" dirty="0"/>
              <a:t>月</a:t>
            </a:r>
            <a:r>
              <a:rPr lang="en-US" altLang="ja-JP" sz="2000" dirty="0"/>
              <a:t>12</a:t>
            </a:r>
            <a:r>
              <a:rPr lang="ja-JP" altLang="en-US" sz="2000" dirty="0"/>
              <a:t>日</a:t>
            </a:r>
          </a:p>
        </p:txBody>
      </p:sp>
      <p:sp>
        <p:nvSpPr>
          <p:cNvPr id="3" name="タイトル 1">
            <a:extLst>
              <a:ext uri="{FF2B5EF4-FFF2-40B4-BE49-F238E27FC236}">
                <a16:creationId xmlns:a16="http://schemas.microsoft.com/office/drawing/2014/main" id="{871FE514-7BD2-AF4B-A90B-8197AC28A4F8}"/>
              </a:ext>
            </a:extLst>
          </p:cNvPr>
          <p:cNvSpPr txBox="1">
            <a:spLocks/>
          </p:cNvSpPr>
          <p:nvPr/>
        </p:nvSpPr>
        <p:spPr>
          <a:xfrm>
            <a:off x="360363" y="3311226"/>
            <a:ext cx="11520000" cy="720000"/>
          </a:xfrm>
          <a:prstGeom prst="rect">
            <a:avLst/>
          </a:prstGeom>
        </p:spPr>
        <p:txBody>
          <a:bodyPr/>
          <a:lstStyle>
            <a:lvl1pPr algn="l" defTabSz="914400" rtl="0" eaLnBrk="1" latinLnBrk="0" hangingPunct="1">
              <a:lnSpc>
                <a:spcPct val="90000"/>
              </a:lnSpc>
              <a:spcBef>
                <a:spcPct val="0"/>
              </a:spcBef>
              <a:buNone/>
              <a:defRPr kumimoji="1" sz="3200" b="1" kern="1200">
                <a:solidFill>
                  <a:schemeClr val="accent3"/>
                </a:solidFill>
                <a:latin typeface="+mj-ea"/>
                <a:ea typeface="+mj-ea"/>
                <a:cs typeface="+mj-cs"/>
              </a:defRPr>
            </a:lvl1pPr>
          </a:lstStyle>
          <a:p>
            <a:r>
              <a:rPr lang="en-US" altLang="ja-JP" dirty="0">
                <a:latin typeface="BIZ UDPゴシック" panose="020B0400000000000000" pitchFamily="50" charset="-128"/>
                <a:ea typeface="BIZ UDPゴシック" panose="020B0400000000000000" pitchFamily="50" charset="-128"/>
              </a:rPr>
              <a:t>HCL Notes/Domino V12</a:t>
            </a:r>
          </a:p>
          <a:p>
            <a:r>
              <a:rPr lang="ja-JP" altLang="en-US" dirty="0">
                <a:latin typeface="BIZ UDPゴシック" panose="020B0400000000000000" pitchFamily="50" charset="-128"/>
                <a:ea typeface="BIZ UDPゴシック" panose="020B0400000000000000" pitchFamily="50" charset="-128"/>
              </a:rPr>
              <a:t>バージョンアップセミナー</a:t>
            </a:r>
            <a:endParaRPr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技術編</a:t>
            </a:r>
            <a:endParaRPr lang="en-US" altLang="ja-JP" dirty="0">
              <a:latin typeface="BIZ UDPゴシック" panose="020B0400000000000000" pitchFamily="50" charset="-128"/>
              <a:ea typeface="BIZ UDPゴシック" panose="020B0400000000000000" pitchFamily="50" charset="-128"/>
            </a:endParaRPr>
          </a:p>
        </p:txBody>
      </p:sp>
      <p:sp>
        <p:nvSpPr>
          <p:cNvPr id="4" name="タイトル 1">
            <a:extLst>
              <a:ext uri="{FF2B5EF4-FFF2-40B4-BE49-F238E27FC236}">
                <a16:creationId xmlns:a16="http://schemas.microsoft.com/office/drawing/2014/main" id="{FD609E22-2599-4A4C-9687-38CB2BF818AE}"/>
              </a:ext>
            </a:extLst>
          </p:cNvPr>
          <p:cNvSpPr txBox="1">
            <a:spLocks/>
          </p:cNvSpPr>
          <p:nvPr/>
        </p:nvSpPr>
        <p:spPr>
          <a:xfrm>
            <a:off x="409893" y="2729820"/>
            <a:ext cx="11520000" cy="720000"/>
          </a:xfrm>
          <a:prstGeom prst="rect">
            <a:avLst/>
          </a:prstGeom>
        </p:spPr>
        <p:txBody>
          <a:bodyPr/>
          <a:lstStyle>
            <a:lvl1pPr algn="l" defTabSz="914400" rtl="0" eaLnBrk="1" latinLnBrk="0" hangingPunct="1">
              <a:lnSpc>
                <a:spcPct val="90000"/>
              </a:lnSpc>
              <a:spcBef>
                <a:spcPct val="0"/>
              </a:spcBef>
              <a:buNone/>
              <a:defRPr kumimoji="1" sz="3200" b="1" kern="1200">
                <a:solidFill>
                  <a:schemeClr val="accent3"/>
                </a:solidFill>
                <a:latin typeface="+mj-ea"/>
                <a:ea typeface="+mj-ea"/>
                <a:cs typeface="+mj-cs"/>
              </a:defRPr>
            </a:lvl1pPr>
          </a:lstStyle>
          <a:p>
            <a:endParaRPr lang="ja-JP" altLang="en-US" sz="28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7883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651D78F-0FD4-4FF6-8A02-D6E179CE4258}"/>
              </a:ext>
            </a:extLst>
          </p:cNvPr>
          <p:cNvSpPr>
            <a:spLocks noGrp="1"/>
          </p:cNvSpPr>
          <p:nvPr>
            <p:ph type="title"/>
          </p:nvPr>
        </p:nvSpPr>
        <p:spPr/>
        <p:txBody>
          <a:bodyPr>
            <a:normAutofit/>
          </a:bodyPr>
          <a:lstStyle/>
          <a:p>
            <a:r>
              <a:rPr kumimoji="1" lang="en-US" altLang="ja-JP" dirty="0"/>
              <a:t>HCAA</a:t>
            </a:r>
            <a:r>
              <a:rPr kumimoji="1" lang="ja-JP" altLang="en-US" dirty="0"/>
              <a:t>と</a:t>
            </a:r>
            <a:r>
              <a:rPr kumimoji="1" lang="en-US" altLang="ja-JP" dirty="0"/>
              <a:t>iNotes</a:t>
            </a:r>
            <a:r>
              <a:rPr kumimoji="1" lang="ja-JP" altLang="en-US" dirty="0"/>
              <a:t>のロードマップ</a:t>
            </a:r>
          </a:p>
        </p:txBody>
      </p:sp>
      <p:sp>
        <p:nvSpPr>
          <p:cNvPr id="3" name="Content Placeholder 2">
            <a:extLst>
              <a:ext uri="{FF2B5EF4-FFF2-40B4-BE49-F238E27FC236}">
                <a16:creationId xmlns:a16="http://schemas.microsoft.com/office/drawing/2014/main" id="{AE10CFE2-4984-C188-ACDF-E8F5B6E391CB}"/>
              </a:ext>
            </a:extLst>
          </p:cNvPr>
          <p:cNvSpPr>
            <a:spLocks noGrp="1"/>
          </p:cNvSpPr>
          <p:nvPr>
            <p:ph idx="1"/>
          </p:nvPr>
        </p:nvSpPr>
        <p:spPr/>
        <p:txBody>
          <a:bodyPr/>
          <a:lstStyle/>
          <a:p>
            <a:pPr lvl="0"/>
            <a:r>
              <a:rPr lang="en-US" altLang="ja-JP" dirty="0"/>
              <a:t>HCL Client Application Access</a:t>
            </a:r>
          </a:p>
          <a:p>
            <a:pPr lvl="1"/>
            <a:r>
              <a:rPr lang="en-US" altLang="ja-JP" dirty="0"/>
              <a:t>HCAA</a:t>
            </a:r>
            <a:r>
              <a:rPr lang="ja-JP" altLang="en-US" dirty="0"/>
              <a:t>は</a:t>
            </a:r>
            <a:r>
              <a:rPr lang="en-US" altLang="ja-JP" dirty="0"/>
              <a:t>11.0.1</a:t>
            </a:r>
            <a:r>
              <a:rPr lang="ja-JP" altLang="en-US" dirty="0"/>
              <a:t>で製品開発が終了</a:t>
            </a:r>
            <a:endParaRPr lang="en-US" altLang="ja-JP" dirty="0"/>
          </a:p>
          <a:p>
            <a:pPr lvl="1"/>
            <a:r>
              <a:rPr lang="en-US" altLang="ja-JP" dirty="0"/>
              <a:t>Nomad</a:t>
            </a:r>
            <a:r>
              <a:rPr lang="ja-JP" altLang="en-US" dirty="0"/>
              <a:t>、あるいは</a:t>
            </a:r>
            <a:r>
              <a:rPr lang="en-US" altLang="ja-JP" dirty="0"/>
              <a:t>Notes (Basic)</a:t>
            </a:r>
            <a:r>
              <a:rPr lang="ja-JP" altLang="en-US" dirty="0"/>
              <a:t>への移行を推奨</a:t>
            </a:r>
            <a:endParaRPr lang="en-US" altLang="ja-JP" dirty="0"/>
          </a:p>
          <a:p>
            <a:endParaRPr lang="en-US" dirty="0"/>
          </a:p>
          <a:p>
            <a:endParaRPr lang="en-US" dirty="0"/>
          </a:p>
          <a:p>
            <a:endParaRPr lang="en-US" dirty="0"/>
          </a:p>
          <a:p>
            <a:endParaRPr lang="en-US" dirty="0"/>
          </a:p>
          <a:p>
            <a:r>
              <a:rPr lang="en-US" altLang="ja-JP" dirty="0"/>
              <a:t>HCL iNotes</a:t>
            </a:r>
          </a:p>
          <a:p>
            <a:pPr lvl="1"/>
            <a:r>
              <a:rPr lang="en-US" altLang="ja-JP" dirty="0"/>
              <a:t>Domino 12</a:t>
            </a:r>
            <a:r>
              <a:rPr lang="ja-JP" altLang="en-US" dirty="0"/>
              <a:t>では</a:t>
            </a:r>
            <a:r>
              <a:rPr lang="en-US" altLang="ja-JP" dirty="0"/>
              <a:t>iNotes</a:t>
            </a:r>
            <a:r>
              <a:rPr lang="ja-JP" altLang="en-US" dirty="0"/>
              <a:t>をサポート</a:t>
            </a:r>
          </a:p>
          <a:p>
            <a:pPr lvl="1"/>
            <a:r>
              <a:rPr lang="en-US" altLang="ja-JP" dirty="0"/>
              <a:t>HCL</a:t>
            </a:r>
            <a:r>
              <a:rPr lang="ja-JP" altLang="en-US" dirty="0"/>
              <a:t>の製品開発は </a:t>
            </a:r>
            <a:r>
              <a:rPr lang="en-US" altLang="ja-JP" dirty="0"/>
              <a:t>iNotes </a:t>
            </a:r>
            <a:r>
              <a:rPr lang="ja-JP" altLang="en-US" dirty="0"/>
              <a:t>から </a:t>
            </a:r>
            <a:r>
              <a:rPr lang="en-US" altLang="ja-JP" dirty="0"/>
              <a:t>Verse </a:t>
            </a:r>
            <a:r>
              <a:rPr lang="ja-JP" altLang="en-US" dirty="0"/>
              <a:t>へシフト</a:t>
            </a:r>
          </a:p>
        </p:txBody>
      </p:sp>
      <p:pic>
        <p:nvPicPr>
          <p:cNvPr id="1026" name="Picture 2">
            <a:extLst>
              <a:ext uri="{FF2B5EF4-FFF2-40B4-BE49-F238E27FC236}">
                <a16:creationId xmlns:a16="http://schemas.microsoft.com/office/drawing/2014/main" id="{9830D8E5-AB69-647A-D2BA-0362DF981E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0656" y="2834005"/>
            <a:ext cx="4889583" cy="2235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468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8" end="8"/>
                                            </p:txEl>
                                          </p:spTgt>
                                        </p:tgtEl>
                                        <p:attrNameLst>
                                          <p:attrName>style.visibility</p:attrName>
                                        </p:attrNameLst>
                                      </p:cBhvr>
                                      <p:to>
                                        <p:strVal val="visible"/>
                                      </p:to>
                                    </p:set>
                                    <p:animEffect transition="in" filter="fade">
                                      <p:cBhvr>
                                        <p:cTn id="10" dur="500"/>
                                        <p:tgtEl>
                                          <p:spTgt spid="3">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Effect transition="in" filter="fade">
                                      <p:cBhvr>
                                        <p:cTn id="1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E6F2A-C5EA-4772-856D-A4BD962DF3FE}"/>
              </a:ext>
            </a:extLst>
          </p:cNvPr>
          <p:cNvSpPr>
            <a:spLocks noGrp="1"/>
          </p:cNvSpPr>
          <p:nvPr>
            <p:ph type="title"/>
          </p:nvPr>
        </p:nvSpPr>
        <p:spPr/>
        <p:txBody>
          <a:bodyPr/>
          <a:lstStyle/>
          <a:p>
            <a:r>
              <a:rPr kumimoji="1" lang="ja-JP" altLang="en-US" dirty="0"/>
              <a:t>最新</a:t>
            </a:r>
            <a:r>
              <a:rPr kumimoji="1" lang="en-US" altLang="ja-JP" dirty="0"/>
              <a:t>Fix</a:t>
            </a:r>
            <a:r>
              <a:rPr kumimoji="1" lang="ja-JP" altLang="en-US" dirty="0"/>
              <a:t>一覧</a:t>
            </a:r>
          </a:p>
        </p:txBody>
      </p:sp>
      <p:sp>
        <p:nvSpPr>
          <p:cNvPr id="3" name="Content Placeholder 2">
            <a:extLst>
              <a:ext uri="{FF2B5EF4-FFF2-40B4-BE49-F238E27FC236}">
                <a16:creationId xmlns:a16="http://schemas.microsoft.com/office/drawing/2014/main" id="{F650111A-1B39-425F-BBBE-2E945AD3C2F7}"/>
              </a:ext>
            </a:extLst>
          </p:cNvPr>
          <p:cNvSpPr>
            <a:spLocks noGrp="1"/>
          </p:cNvSpPr>
          <p:nvPr>
            <p:ph idx="1"/>
          </p:nvPr>
        </p:nvSpPr>
        <p:spPr/>
        <p:txBody>
          <a:bodyPr>
            <a:normAutofit/>
          </a:bodyPr>
          <a:lstStyle/>
          <a:p>
            <a:r>
              <a:rPr kumimoji="1" lang="en-US" altLang="ja-JP" sz="1800" dirty="0"/>
              <a:t>Notes/Domino 9.0.1 Windows </a:t>
            </a:r>
            <a:r>
              <a:rPr kumimoji="1" lang="ja-JP" altLang="en-US" sz="1800" dirty="0"/>
              <a:t>版 最新 </a:t>
            </a:r>
            <a:r>
              <a:rPr kumimoji="1" lang="en-US" altLang="ja-JP" sz="1800" dirty="0"/>
              <a:t>Fix </a:t>
            </a:r>
            <a:r>
              <a:rPr kumimoji="1" lang="ja-JP" altLang="en-US" sz="1800" dirty="0"/>
              <a:t>モジュール</a:t>
            </a:r>
          </a:p>
          <a:p>
            <a:pPr lvl="1"/>
            <a:r>
              <a:rPr kumimoji="1" lang="en-US" altLang="ja-JP" sz="1600" dirty="0"/>
              <a:t>https://support.hcltechsw.com/csm?id=kb_article&amp;sysparm_article=KB0073932</a:t>
            </a:r>
          </a:p>
          <a:p>
            <a:r>
              <a:rPr kumimoji="1" lang="en-US" altLang="ja-JP" sz="1800" dirty="0"/>
              <a:t>Notes/Domino 10.0.1 Windows </a:t>
            </a:r>
            <a:r>
              <a:rPr kumimoji="1" lang="ja-JP" altLang="en-US" sz="1800" dirty="0"/>
              <a:t>版 最新 </a:t>
            </a:r>
            <a:r>
              <a:rPr kumimoji="1" lang="en-US" altLang="ja-JP" sz="1800" dirty="0"/>
              <a:t>Fix </a:t>
            </a:r>
            <a:r>
              <a:rPr kumimoji="1" lang="ja-JP" altLang="en-US" sz="1800" dirty="0"/>
              <a:t>モジュール</a:t>
            </a:r>
          </a:p>
          <a:p>
            <a:pPr lvl="1"/>
            <a:r>
              <a:rPr kumimoji="1" lang="en-US" altLang="ja-JP" sz="1600" dirty="0"/>
              <a:t>https://support.hcltechsw.com/csm?id=kb_article&amp;sysparm_article=KB0087905</a:t>
            </a:r>
          </a:p>
          <a:p>
            <a:r>
              <a:rPr kumimoji="1" lang="en-US" altLang="ja-JP" sz="1800" dirty="0"/>
              <a:t>Notes/Domino 11.0 Windows </a:t>
            </a:r>
            <a:r>
              <a:rPr kumimoji="1" lang="ja-JP" altLang="en-US" sz="1800" dirty="0"/>
              <a:t>版 最新 </a:t>
            </a:r>
            <a:r>
              <a:rPr kumimoji="1" lang="en-US" altLang="ja-JP" sz="1800" dirty="0"/>
              <a:t>Fix </a:t>
            </a:r>
            <a:r>
              <a:rPr kumimoji="1" lang="ja-JP" altLang="en-US" sz="1800" dirty="0"/>
              <a:t>モジュール</a:t>
            </a:r>
          </a:p>
          <a:p>
            <a:pPr lvl="1"/>
            <a:r>
              <a:rPr kumimoji="1" lang="en-US" altLang="ja-JP" sz="1600" dirty="0"/>
              <a:t>https://support.hcltechsw.com/csm?id=kb_article&amp;sysparm_article=KB0087910</a:t>
            </a:r>
          </a:p>
          <a:p>
            <a:r>
              <a:rPr kumimoji="1" lang="en-US" altLang="ja-JP" sz="1800" dirty="0"/>
              <a:t>Notes/Domino 11.0.1 Windows </a:t>
            </a:r>
            <a:r>
              <a:rPr kumimoji="1" lang="ja-JP" altLang="en-US" sz="1800" dirty="0"/>
              <a:t>版 最新 </a:t>
            </a:r>
            <a:r>
              <a:rPr kumimoji="1" lang="en-US" altLang="ja-JP" sz="1800" dirty="0"/>
              <a:t>Fix </a:t>
            </a:r>
            <a:r>
              <a:rPr kumimoji="1" lang="ja-JP" altLang="en-US" sz="1800" dirty="0"/>
              <a:t>モジュール</a:t>
            </a:r>
          </a:p>
          <a:p>
            <a:pPr lvl="1"/>
            <a:r>
              <a:rPr kumimoji="1" lang="en-US" altLang="ja-JP" sz="1600" dirty="0"/>
              <a:t>https://support.hcltechsw.com/csm?id=kb_article&amp;sysparm_article=KB0087911</a:t>
            </a:r>
          </a:p>
          <a:p>
            <a:r>
              <a:rPr kumimoji="1" lang="en-US" altLang="ja-JP" sz="1800" dirty="0"/>
              <a:t>Notes/Domino 12.0.1 Windows </a:t>
            </a:r>
            <a:r>
              <a:rPr kumimoji="1" lang="ja-JP" altLang="en-US" sz="1800" dirty="0"/>
              <a:t>版 最新 </a:t>
            </a:r>
            <a:r>
              <a:rPr kumimoji="1" lang="en-US" altLang="ja-JP" sz="1800" dirty="0"/>
              <a:t>Fix </a:t>
            </a:r>
            <a:r>
              <a:rPr kumimoji="1" lang="ja-JP" altLang="en-US" sz="1800" dirty="0"/>
              <a:t>モジュール</a:t>
            </a:r>
          </a:p>
          <a:p>
            <a:pPr lvl="1"/>
            <a:r>
              <a:rPr kumimoji="1" lang="en-US" altLang="ja-JP" sz="1600" dirty="0"/>
              <a:t>https://support.hcltechsw.com/csm?id=kb_article&amp;sysparm_article=KB0095593</a:t>
            </a:r>
            <a:endParaRPr kumimoji="1" lang="ja-JP" altLang="en-US" sz="1600" dirty="0"/>
          </a:p>
        </p:txBody>
      </p:sp>
    </p:spTree>
    <p:extLst>
      <p:ext uri="{BB962C8B-B14F-4D97-AF65-F5344CB8AC3E}">
        <p14:creationId xmlns:p14="http://schemas.microsoft.com/office/powerpoint/2010/main" val="2296602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8DC24-B6F7-49F4-95C0-4125F6CD0CA1}"/>
              </a:ext>
            </a:extLst>
          </p:cNvPr>
          <p:cNvSpPr>
            <a:spLocks noGrp="1"/>
          </p:cNvSpPr>
          <p:nvPr>
            <p:ph type="title"/>
          </p:nvPr>
        </p:nvSpPr>
        <p:spPr/>
        <p:txBody>
          <a:bodyPr/>
          <a:lstStyle/>
          <a:p>
            <a:r>
              <a:rPr kumimoji="1" lang="ja-JP" altLang="en-US" dirty="0"/>
              <a:t>システム要件</a:t>
            </a:r>
          </a:p>
        </p:txBody>
      </p:sp>
      <p:sp>
        <p:nvSpPr>
          <p:cNvPr id="3" name="Content Placeholder 2">
            <a:extLst>
              <a:ext uri="{FF2B5EF4-FFF2-40B4-BE49-F238E27FC236}">
                <a16:creationId xmlns:a16="http://schemas.microsoft.com/office/drawing/2014/main" id="{241802B2-37FB-4722-B3E2-D22E73AF3E8B}"/>
              </a:ext>
            </a:extLst>
          </p:cNvPr>
          <p:cNvSpPr>
            <a:spLocks noGrp="1"/>
          </p:cNvSpPr>
          <p:nvPr>
            <p:ph idx="1"/>
          </p:nvPr>
        </p:nvSpPr>
        <p:spPr/>
        <p:txBody>
          <a:bodyPr/>
          <a:lstStyle/>
          <a:p>
            <a:r>
              <a:rPr kumimoji="1" lang="en-US" altLang="ja-JP" dirty="0"/>
              <a:t>Notes V12.0.1</a:t>
            </a:r>
          </a:p>
          <a:p>
            <a:pPr lvl="1"/>
            <a:r>
              <a:rPr kumimoji="1" lang="en-US" altLang="ja-JP" dirty="0"/>
              <a:t>Windows 11 (all editions)</a:t>
            </a:r>
          </a:p>
          <a:p>
            <a:pPr lvl="1"/>
            <a:r>
              <a:rPr kumimoji="1" lang="en-US" altLang="ja-JP" dirty="0"/>
              <a:t>Windows 10 (all editions)</a:t>
            </a:r>
          </a:p>
          <a:p>
            <a:pPr lvl="1"/>
            <a:r>
              <a:rPr kumimoji="1" lang="en-US" altLang="ja-JP" dirty="0"/>
              <a:t>Windows 2019 (all editions)</a:t>
            </a:r>
          </a:p>
          <a:p>
            <a:pPr lvl="1"/>
            <a:r>
              <a:rPr kumimoji="1" lang="en-US" altLang="ja-JP" dirty="0"/>
              <a:t>Mac OS 11.x (Big Sur)</a:t>
            </a:r>
          </a:p>
          <a:p>
            <a:pPr lvl="1"/>
            <a:r>
              <a:rPr kumimoji="1" lang="en-US" altLang="ja-JP" dirty="0"/>
              <a:t>Mac OS 10.15 (Catalina)</a:t>
            </a:r>
          </a:p>
          <a:p>
            <a:pPr lvl="1"/>
            <a:r>
              <a:rPr kumimoji="1" lang="en-US" altLang="ja-JP" dirty="0"/>
              <a:t>Mac OS 12.x (Monterey)</a:t>
            </a:r>
          </a:p>
          <a:p>
            <a:pPr lvl="1"/>
            <a:r>
              <a:rPr kumimoji="1" lang="en-US" altLang="ja-JP" dirty="0"/>
              <a:t>Citrix Virtual Apps &amp; Desktop 7.1808+</a:t>
            </a:r>
          </a:p>
          <a:p>
            <a:pPr lvl="1"/>
            <a:r>
              <a:rPr kumimoji="1" lang="en-US" altLang="ja-JP" dirty="0"/>
              <a:t>Citrix XenApp 7.15</a:t>
            </a:r>
          </a:p>
          <a:p>
            <a:pPr lvl="1"/>
            <a:r>
              <a:rPr kumimoji="1" lang="en-US" altLang="ja-JP" dirty="0"/>
              <a:t>VMWare Virtual Desktop Infrastructure (VDI) 7</a:t>
            </a:r>
          </a:p>
          <a:p>
            <a:pPr lvl="1"/>
            <a:r>
              <a:rPr kumimoji="1" lang="en-US" altLang="ja-JP" dirty="0"/>
              <a:t>Microsoft Remote Desktop Services 2019</a:t>
            </a:r>
          </a:p>
          <a:p>
            <a:pPr lvl="1"/>
            <a:endParaRPr kumimoji="1" lang="ja-JP" altLang="en-US" dirty="0"/>
          </a:p>
        </p:txBody>
      </p:sp>
    </p:spTree>
    <p:extLst>
      <p:ext uri="{BB962C8B-B14F-4D97-AF65-F5344CB8AC3E}">
        <p14:creationId xmlns:p14="http://schemas.microsoft.com/office/powerpoint/2010/main" val="4272285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8AD4C-4C2F-49EC-AB8D-59771AB7DCD9}"/>
              </a:ext>
            </a:extLst>
          </p:cNvPr>
          <p:cNvSpPr>
            <a:spLocks noGrp="1"/>
          </p:cNvSpPr>
          <p:nvPr>
            <p:ph type="title"/>
          </p:nvPr>
        </p:nvSpPr>
        <p:spPr/>
        <p:txBody>
          <a:bodyPr/>
          <a:lstStyle/>
          <a:p>
            <a:r>
              <a:rPr kumimoji="1" lang="en-US" altLang="ja-JP" dirty="0"/>
              <a:t>FAQ: Notes</a:t>
            </a:r>
            <a:r>
              <a:rPr kumimoji="1" lang="ja-JP" altLang="en-US" dirty="0"/>
              <a:t>と</a:t>
            </a:r>
            <a:r>
              <a:rPr kumimoji="1" lang="en-US" altLang="ja-JP" dirty="0"/>
              <a:t>Domino</a:t>
            </a:r>
            <a:r>
              <a:rPr kumimoji="1" lang="ja-JP" altLang="en-US" dirty="0"/>
              <a:t>の同居は可能か</a:t>
            </a:r>
          </a:p>
        </p:txBody>
      </p:sp>
      <p:sp>
        <p:nvSpPr>
          <p:cNvPr id="3" name="Content Placeholder 2">
            <a:extLst>
              <a:ext uri="{FF2B5EF4-FFF2-40B4-BE49-F238E27FC236}">
                <a16:creationId xmlns:a16="http://schemas.microsoft.com/office/drawing/2014/main" id="{220FE5F7-FAA2-4C8B-AACC-1329F5CD0DA5}"/>
              </a:ext>
            </a:extLst>
          </p:cNvPr>
          <p:cNvSpPr>
            <a:spLocks noGrp="1"/>
          </p:cNvSpPr>
          <p:nvPr>
            <p:ph idx="1"/>
          </p:nvPr>
        </p:nvSpPr>
        <p:spPr/>
        <p:txBody>
          <a:bodyPr/>
          <a:lstStyle/>
          <a:p>
            <a:r>
              <a:rPr kumimoji="1" lang="en-US" altLang="ja-JP" dirty="0"/>
              <a:t>Windows 2019</a:t>
            </a:r>
            <a:r>
              <a:rPr kumimoji="1" lang="ja-JP" altLang="en-US" dirty="0"/>
              <a:t>に限り可能</a:t>
            </a:r>
            <a:endParaRPr kumimoji="1" lang="en-US" altLang="ja-JP" dirty="0"/>
          </a:p>
          <a:p>
            <a:pPr lvl="1"/>
            <a:r>
              <a:rPr kumimoji="1" lang="en-US" altLang="ja-JP" dirty="0"/>
              <a:t>Notes</a:t>
            </a:r>
            <a:r>
              <a:rPr kumimoji="1" lang="ja-JP" altLang="en-US" dirty="0"/>
              <a:t>と</a:t>
            </a:r>
            <a:r>
              <a:rPr kumimoji="1" lang="en-US" altLang="ja-JP" dirty="0"/>
              <a:t>Domino</a:t>
            </a:r>
            <a:r>
              <a:rPr kumimoji="1" lang="ja-JP" altLang="en-US" dirty="0"/>
              <a:t>の双方のシステム要件でサポートされている場合に限る。</a:t>
            </a:r>
            <a:endParaRPr kumimoji="1" lang="en-US" altLang="ja-JP" dirty="0"/>
          </a:p>
          <a:p>
            <a:pPr lvl="1"/>
            <a:r>
              <a:rPr kumimoji="1" lang="en-US" altLang="ja-JP" dirty="0"/>
              <a:t>Windows 2022</a:t>
            </a:r>
            <a:r>
              <a:rPr kumimoji="1" lang="ja-JP" altLang="en-US" dirty="0"/>
              <a:t>は未サポート</a:t>
            </a:r>
            <a:endParaRPr kumimoji="1" lang="en-US" altLang="ja-JP" dirty="0"/>
          </a:p>
          <a:p>
            <a:pPr lvl="1"/>
            <a:r>
              <a:rPr kumimoji="1" lang="ja-JP" altLang="en-US" dirty="0"/>
              <a:t>サポート技術情報</a:t>
            </a:r>
            <a:endParaRPr kumimoji="1" lang="en-US" altLang="ja-JP" dirty="0"/>
          </a:p>
          <a:p>
            <a:pPr lvl="2"/>
            <a:r>
              <a:rPr lang="en-US" altLang="ja-JP" sz="1800" b="0" i="0" u="none" strike="noStrike" dirty="0">
                <a:solidFill>
                  <a:srgbClr val="000000"/>
                </a:solidFill>
                <a:effectLst/>
                <a:latin typeface="Meiryo UI" panose="020B0604030504040204" pitchFamily="50" charset="-128"/>
                <a:ea typeface="Meiryo UI" panose="020B0604030504040204" pitchFamily="50" charset="-128"/>
              </a:rPr>
              <a:t>Notes </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rPr>
              <a:t>クライアントと </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rPr>
              <a:t>Domino </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rPr>
              <a:t>サーバーを同一端末にインストールした環境のサポートについて</a:t>
            </a:r>
            <a:r>
              <a:rPr lang="ja-JP" altLang="en-US" dirty="0"/>
              <a:t> </a:t>
            </a:r>
            <a:br>
              <a:rPr lang="en-US" altLang="ja-JP" dirty="0"/>
            </a:br>
            <a:r>
              <a:rPr lang="en-US" altLang="ja-JP" sz="1400" dirty="0"/>
              <a:t>https://support.hcltechsw.com/csm?id=kb_article&amp;sysparm_article=KB0100793</a:t>
            </a:r>
            <a:endParaRPr kumimoji="1" lang="ja-JP" altLang="en-US" sz="1800" dirty="0"/>
          </a:p>
        </p:txBody>
      </p:sp>
    </p:spTree>
    <p:extLst>
      <p:ext uri="{BB962C8B-B14F-4D97-AF65-F5344CB8AC3E}">
        <p14:creationId xmlns:p14="http://schemas.microsoft.com/office/powerpoint/2010/main" val="356443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7A046-EBDE-4CA0-925B-2F05EC82D861}"/>
              </a:ext>
            </a:extLst>
          </p:cNvPr>
          <p:cNvSpPr>
            <a:spLocks noGrp="1"/>
          </p:cNvSpPr>
          <p:nvPr>
            <p:ph type="title"/>
          </p:nvPr>
        </p:nvSpPr>
        <p:spPr/>
        <p:txBody>
          <a:bodyPr/>
          <a:lstStyle/>
          <a:p>
            <a:r>
              <a:rPr kumimoji="1" lang="ja-JP" altLang="en-US" dirty="0"/>
              <a:t>システム要件</a:t>
            </a:r>
          </a:p>
        </p:txBody>
      </p:sp>
      <p:sp>
        <p:nvSpPr>
          <p:cNvPr id="3" name="Content Placeholder 2">
            <a:extLst>
              <a:ext uri="{FF2B5EF4-FFF2-40B4-BE49-F238E27FC236}">
                <a16:creationId xmlns:a16="http://schemas.microsoft.com/office/drawing/2014/main" id="{A50A4220-F539-4CFF-A544-F1328ADBC7B0}"/>
              </a:ext>
            </a:extLst>
          </p:cNvPr>
          <p:cNvSpPr>
            <a:spLocks noGrp="1"/>
          </p:cNvSpPr>
          <p:nvPr>
            <p:ph idx="1"/>
          </p:nvPr>
        </p:nvSpPr>
        <p:spPr/>
        <p:txBody>
          <a:bodyPr/>
          <a:lstStyle/>
          <a:p>
            <a:r>
              <a:rPr kumimoji="1" lang="en-US" altLang="ja-JP" dirty="0"/>
              <a:t>Domino V12.0.1</a:t>
            </a:r>
          </a:p>
          <a:p>
            <a:pPr lvl="1"/>
            <a:r>
              <a:rPr kumimoji="1" lang="en-US" altLang="ja-JP" dirty="0"/>
              <a:t>Windows Server 2016, 2019, 2022 (All editions)</a:t>
            </a:r>
          </a:p>
          <a:p>
            <a:pPr lvl="1"/>
            <a:r>
              <a:rPr kumimoji="1" lang="en-US" altLang="ja-JP" dirty="0"/>
              <a:t>IBM AIX 7.2 TL1+</a:t>
            </a:r>
          </a:p>
          <a:p>
            <a:pPr lvl="1"/>
            <a:r>
              <a:rPr kumimoji="1" lang="en-US" altLang="ja-JP" dirty="0"/>
              <a:t>IBM </a:t>
            </a:r>
            <a:r>
              <a:rPr kumimoji="1" lang="en-US" altLang="ja-JP" dirty="0" err="1"/>
              <a:t>i</a:t>
            </a:r>
            <a:r>
              <a:rPr kumimoji="1" lang="en-US" altLang="ja-JP" dirty="0"/>
              <a:t> 7.3, 7.4</a:t>
            </a:r>
          </a:p>
          <a:p>
            <a:pPr lvl="1"/>
            <a:r>
              <a:rPr kumimoji="1" lang="en-US" altLang="ja-JP" dirty="0"/>
              <a:t>Red Hat Enterprise Linux (RHEL) Server 7.4+, 8.0+</a:t>
            </a:r>
          </a:p>
          <a:p>
            <a:pPr lvl="1"/>
            <a:r>
              <a:rPr kumimoji="1" lang="en-US" altLang="ja-JP" dirty="0"/>
              <a:t>CentOS 7.4+, 8.0+ (non-Stream version)</a:t>
            </a:r>
          </a:p>
          <a:p>
            <a:pPr lvl="3"/>
            <a:r>
              <a:rPr lang="en-US" altLang="ja-JP" dirty="0"/>
              <a:t>8</a:t>
            </a:r>
            <a:r>
              <a:rPr lang="ja-JP" altLang="en-US" dirty="0"/>
              <a:t>は</a:t>
            </a:r>
            <a:r>
              <a:rPr lang="en-US" altLang="ja-JP" dirty="0"/>
              <a:t>2021</a:t>
            </a:r>
            <a:r>
              <a:rPr lang="ja-JP" altLang="en-US" dirty="0"/>
              <a:t>年</a:t>
            </a:r>
            <a:r>
              <a:rPr lang="en-US" altLang="ja-JP" dirty="0"/>
              <a:t>12</a:t>
            </a:r>
            <a:r>
              <a:rPr lang="ja-JP" altLang="en-US" dirty="0"/>
              <a:t>月</a:t>
            </a:r>
            <a:r>
              <a:rPr lang="en-US" altLang="ja-JP" dirty="0"/>
              <a:t>31</a:t>
            </a:r>
            <a:r>
              <a:rPr lang="ja-JP" altLang="en-US" dirty="0"/>
              <a:t>日にサポート終了済み。ベストエフォートでサポート</a:t>
            </a:r>
            <a:endParaRPr lang="en-US" altLang="ja-JP" dirty="0"/>
          </a:p>
          <a:p>
            <a:pPr lvl="3"/>
            <a:r>
              <a:rPr kumimoji="1" lang="en-US" altLang="ja-JP" dirty="0"/>
              <a:t>7</a:t>
            </a:r>
            <a:r>
              <a:rPr kumimoji="1" lang="ja-JP" altLang="en-US" dirty="0"/>
              <a:t>は</a:t>
            </a:r>
            <a:r>
              <a:rPr kumimoji="1" lang="en-US" altLang="ja-JP" dirty="0"/>
              <a:t>2024</a:t>
            </a:r>
            <a:r>
              <a:rPr kumimoji="1" lang="ja-JP" altLang="en-US" dirty="0"/>
              <a:t>年</a:t>
            </a:r>
            <a:r>
              <a:rPr kumimoji="1" lang="en-US" altLang="ja-JP" dirty="0"/>
              <a:t>6</a:t>
            </a:r>
            <a:r>
              <a:rPr kumimoji="1" lang="ja-JP" altLang="en-US" dirty="0"/>
              <a:t>月</a:t>
            </a:r>
            <a:r>
              <a:rPr kumimoji="1" lang="en-US" altLang="ja-JP" dirty="0"/>
              <a:t>30</a:t>
            </a:r>
            <a:r>
              <a:rPr kumimoji="1" lang="ja-JP" altLang="en-US" dirty="0"/>
              <a:t>日にサポート終了</a:t>
            </a:r>
            <a:endParaRPr kumimoji="1" lang="en-US" altLang="ja-JP" dirty="0"/>
          </a:p>
          <a:p>
            <a:pPr lvl="1"/>
            <a:r>
              <a:rPr kumimoji="1" lang="en-US" altLang="ja-JP" dirty="0"/>
              <a:t>RHEL/CentOS 7.5 Linux-equivalent OS</a:t>
            </a:r>
          </a:p>
          <a:p>
            <a:pPr lvl="1"/>
            <a:r>
              <a:rPr kumimoji="1" lang="en-US" altLang="ja-JP" dirty="0"/>
              <a:t>RHEL/CentOS 8.0 Linux-equivalent OS</a:t>
            </a:r>
          </a:p>
          <a:p>
            <a:pPr lvl="1"/>
            <a:r>
              <a:rPr kumimoji="1" lang="en-US" altLang="ja-JP" dirty="0"/>
              <a:t>SUSE Linux Enterprise Server (SLES) 12.2, 15.0 </a:t>
            </a:r>
          </a:p>
        </p:txBody>
      </p:sp>
    </p:spTree>
    <p:extLst>
      <p:ext uri="{BB962C8B-B14F-4D97-AF65-F5344CB8AC3E}">
        <p14:creationId xmlns:p14="http://schemas.microsoft.com/office/powerpoint/2010/main" val="1939620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88A7B-EC65-4388-BF48-C2556AC9C39B}"/>
              </a:ext>
            </a:extLst>
          </p:cNvPr>
          <p:cNvSpPr>
            <a:spLocks noGrp="1"/>
          </p:cNvSpPr>
          <p:nvPr>
            <p:ph type="title"/>
          </p:nvPr>
        </p:nvSpPr>
        <p:spPr/>
        <p:txBody>
          <a:bodyPr/>
          <a:lstStyle/>
          <a:p>
            <a:r>
              <a:rPr kumimoji="1" lang="ja-JP" altLang="en-US" dirty="0"/>
              <a:t>システム要件 </a:t>
            </a:r>
            <a:r>
              <a:rPr kumimoji="1" lang="en-US" altLang="ja-JP" dirty="0"/>
              <a:t>(12.0.1 FP1)</a:t>
            </a:r>
            <a:endParaRPr kumimoji="1" lang="ja-JP" altLang="en-US" dirty="0"/>
          </a:p>
        </p:txBody>
      </p:sp>
      <p:sp>
        <p:nvSpPr>
          <p:cNvPr id="7" name="Content Placeholder 6">
            <a:extLst>
              <a:ext uri="{FF2B5EF4-FFF2-40B4-BE49-F238E27FC236}">
                <a16:creationId xmlns:a16="http://schemas.microsoft.com/office/drawing/2014/main" id="{0D235FB1-5978-4BE9-8FE2-5FC5690F4D91}"/>
              </a:ext>
            </a:extLst>
          </p:cNvPr>
          <p:cNvSpPr>
            <a:spLocks noGrp="1"/>
          </p:cNvSpPr>
          <p:nvPr>
            <p:ph idx="1"/>
          </p:nvPr>
        </p:nvSpPr>
        <p:spPr/>
        <p:txBody>
          <a:bodyPr/>
          <a:lstStyle/>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r>
              <a:rPr lang="ja-JP" altLang="en-US" sz="1600" dirty="0"/>
              <a:t>新機能は </a:t>
            </a:r>
            <a:r>
              <a:rPr lang="en-US" altLang="ja-JP" sz="1600" dirty="0"/>
              <a:t>Windows </a:t>
            </a:r>
            <a:r>
              <a:rPr lang="ja-JP" altLang="en-US" sz="1600" dirty="0"/>
              <a:t>と </a:t>
            </a:r>
            <a:r>
              <a:rPr lang="en-US" altLang="ja-JP" sz="1600" dirty="0"/>
              <a:t>Intel Linux </a:t>
            </a:r>
            <a:r>
              <a:rPr lang="ja-JP" altLang="en-US" sz="1600" dirty="0"/>
              <a:t>を優先して実装</a:t>
            </a:r>
            <a:endParaRPr lang="en-US" altLang="ja-JP" sz="1600" dirty="0"/>
          </a:p>
        </p:txBody>
      </p:sp>
      <p:graphicFrame>
        <p:nvGraphicFramePr>
          <p:cNvPr id="8" name="Content Placeholder 3">
            <a:extLst>
              <a:ext uri="{FF2B5EF4-FFF2-40B4-BE49-F238E27FC236}">
                <a16:creationId xmlns:a16="http://schemas.microsoft.com/office/drawing/2014/main" id="{EC72C8D1-8CFE-447A-B577-F512F639F45A}"/>
              </a:ext>
            </a:extLst>
          </p:cNvPr>
          <p:cNvGraphicFramePr>
            <a:graphicFrameLocks/>
          </p:cNvGraphicFramePr>
          <p:nvPr>
            <p:extLst>
              <p:ext uri="{D42A27DB-BD31-4B8C-83A1-F6EECF244321}">
                <p14:modId xmlns:p14="http://schemas.microsoft.com/office/powerpoint/2010/main" val="2709939380"/>
              </p:ext>
            </p:extLst>
          </p:nvPr>
        </p:nvGraphicFramePr>
        <p:xfrm>
          <a:off x="409999" y="1346200"/>
          <a:ext cx="11372001" cy="3744861"/>
        </p:xfrm>
        <a:graphic>
          <a:graphicData uri="http://schemas.openxmlformats.org/drawingml/2006/table">
            <a:tbl>
              <a:tblPr>
                <a:tableStyleId>{5940675A-B579-460E-94D1-54222C63F5DA}</a:tableStyleId>
              </a:tblPr>
              <a:tblGrid>
                <a:gridCol w="5086561">
                  <a:extLst>
                    <a:ext uri="{9D8B030D-6E8A-4147-A177-3AD203B41FA5}">
                      <a16:colId xmlns:a16="http://schemas.microsoft.com/office/drawing/2014/main" val="2027279849"/>
                    </a:ext>
                  </a:extLst>
                </a:gridCol>
                <a:gridCol w="4653280">
                  <a:extLst>
                    <a:ext uri="{9D8B030D-6E8A-4147-A177-3AD203B41FA5}">
                      <a16:colId xmlns:a16="http://schemas.microsoft.com/office/drawing/2014/main" val="2624016719"/>
                    </a:ext>
                  </a:extLst>
                </a:gridCol>
                <a:gridCol w="1632160">
                  <a:extLst>
                    <a:ext uri="{9D8B030D-6E8A-4147-A177-3AD203B41FA5}">
                      <a16:colId xmlns:a16="http://schemas.microsoft.com/office/drawing/2014/main" val="3502147810"/>
                    </a:ext>
                  </a:extLst>
                </a:gridCol>
              </a:tblGrid>
              <a:tr h="303528">
                <a:tc>
                  <a:txBody>
                    <a:bodyPr/>
                    <a:lstStyle/>
                    <a:p>
                      <a:pPr algn="ctr" fontAlgn="ctr"/>
                      <a:r>
                        <a:rPr lang="en-US" sz="1600" b="1" u="none" strike="noStrike" dirty="0">
                          <a:effectLst/>
                        </a:rPr>
                        <a:t>OS</a:t>
                      </a:r>
                      <a:endParaRPr lang="en-US" sz="1600" b="1"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ctr" fontAlgn="ctr"/>
                      <a:r>
                        <a:rPr lang="en-US" sz="1600" b="1" u="none" strike="noStrike">
                          <a:effectLst/>
                        </a:rPr>
                        <a:t> Hardware</a:t>
                      </a:r>
                      <a:endParaRPr lang="en-US" sz="1600" b="1"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ctr" fontAlgn="ctr"/>
                      <a:r>
                        <a:rPr lang="en-US" sz="1600" b="1" u="none" strike="noStrike" dirty="0" err="1">
                          <a:effectLst/>
                        </a:rPr>
                        <a:t>Bitness</a:t>
                      </a:r>
                      <a:endParaRPr lang="en-US" sz="1600" b="1"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3813100040"/>
                  </a:ext>
                </a:extLst>
              </a:tr>
              <a:tr h="303528">
                <a:tc>
                  <a:txBody>
                    <a:bodyPr/>
                    <a:lstStyle/>
                    <a:p>
                      <a:pPr algn="l" fontAlgn="ctr"/>
                      <a:r>
                        <a:rPr lang="en-US" sz="1600" u="none" strike="noStrike" dirty="0">
                          <a:effectLst/>
                        </a:rPr>
                        <a:t>Windows Server 2016, 2019, 2022 (All editions)</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x86-64</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64-exploit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155729147"/>
                  </a:ext>
                </a:extLst>
              </a:tr>
              <a:tr h="303528">
                <a:tc>
                  <a:txBody>
                    <a:bodyPr/>
                    <a:lstStyle/>
                    <a:p>
                      <a:pPr algn="l" fontAlgn="ctr"/>
                      <a:r>
                        <a:rPr lang="en-US" sz="1600" u="none" strike="noStrike" dirty="0">
                          <a:effectLst/>
                        </a:rPr>
                        <a:t>IBM AIX 7.2 TL1+</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Power8, Power9</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64-exploit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655197239"/>
                  </a:ext>
                </a:extLst>
              </a:tr>
              <a:tr h="303528">
                <a:tc>
                  <a:txBody>
                    <a:bodyPr/>
                    <a:lstStyle/>
                    <a:p>
                      <a:pPr algn="l" fontAlgn="ctr"/>
                      <a:r>
                        <a:rPr lang="en-US" sz="1600" u="none" strike="noStrike" dirty="0">
                          <a:effectLst/>
                        </a:rPr>
                        <a:t>IBM </a:t>
                      </a:r>
                      <a:r>
                        <a:rPr lang="en-US" sz="1600" u="none" strike="noStrike" dirty="0" err="1">
                          <a:effectLst/>
                        </a:rPr>
                        <a:t>i</a:t>
                      </a:r>
                      <a:r>
                        <a:rPr lang="en-US" sz="1600" u="none" strike="noStrike" dirty="0">
                          <a:effectLst/>
                        </a:rPr>
                        <a:t> 7.3, 7.4</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Power8, Power9</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128-exploit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2899972076"/>
                  </a:ext>
                </a:extLst>
              </a:tr>
              <a:tr h="303528">
                <a:tc>
                  <a:txBody>
                    <a:bodyPr/>
                    <a:lstStyle/>
                    <a:p>
                      <a:pPr algn="l" fontAlgn="ctr"/>
                      <a:r>
                        <a:rPr lang="en-US" sz="1600" u="none" strike="noStrike" dirty="0">
                          <a:effectLst/>
                        </a:rPr>
                        <a:t>Red Hat Enterprise Linux (RHEL) Server 7.4+, 8.0+ </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x86-64</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64-exploit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1453806590"/>
                  </a:ext>
                </a:extLst>
              </a:tr>
              <a:tr h="303528">
                <a:tc>
                  <a:txBody>
                    <a:bodyPr/>
                    <a:lstStyle/>
                    <a:p>
                      <a:pPr algn="l" fontAlgn="ctr"/>
                      <a:r>
                        <a:rPr lang="it-IT" sz="1600" u="none" strike="noStrike" dirty="0">
                          <a:effectLst/>
                        </a:rPr>
                        <a:t>CentOS 7.4+, 8.0+ (non-Stream version)</a:t>
                      </a:r>
                      <a:endParaRPr lang="it-IT"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x86-64</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64-exploit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3727955674"/>
                  </a:ext>
                </a:extLst>
              </a:tr>
              <a:tr h="528866">
                <a:tc>
                  <a:txBody>
                    <a:bodyPr/>
                    <a:lstStyle/>
                    <a:p>
                      <a:pPr algn="l" fontAlgn="ctr"/>
                      <a:r>
                        <a:rPr lang="pt-BR" sz="1600" u="none" strike="noStrike" dirty="0">
                          <a:effectLst/>
                        </a:rPr>
                        <a:t>RHEL/CentOS 7.5 Linux-equivalent OS</a:t>
                      </a:r>
                      <a:endParaRPr lang="pt-BR"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Equivalent OS with the following kernel: </a:t>
                      </a:r>
                      <a:r>
                        <a:rPr lang="en-US" altLang="ja-JP" sz="1600" u="none" strike="noStrike" dirty="0">
                          <a:effectLst/>
                        </a:rPr>
                        <a:t>(</a:t>
                      </a:r>
                      <a:r>
                        <a:rPr lang="ja-JP" altLang="en-US" sz="1600" u="none" strike="noStrike" dirty="0">
                          <a:effectLst/>
                        </a:rPr>
                        <a:t>省略</a:t>
                      </a:r>
                      <a:r>
                        <a:rPr lang="en-US" altLang="ja-JP" sz="1600" u="none" strike="noStrike" dirty="0">
                          <a:effectLst/>
                        </a:rPr>
                        <a:t>)</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64-exploit</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3109578264"/>
                  </a:ext>
                </a:extLst>
              </a:tr>
              <a:tr h="501115">
                <a:tc>
                  <a:txBody>
                    <a:bodyPr/>
                    <a:lstStyle/>
                    <a:p>
                      <a:pPr algn="l" fontAlgn="ctr"/>
                      <a:r>
                        <a:rPr lang="pt-BR" sz="1600" u="none" strike="noStrike">
                          <a:effectLst/>
                        </a:rPr>
                        <a:t>RHEL/CentOS 8.0 Linux-equivalent OS</a:t>
                      </a:r>
                      <a:endParaRPr lang="pt-BR"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Equivalent OS with the following kernel: </a:t>
                      </a:r>
                      <a:r>
                        <a:rPr lang="en-US" altLang="ja-JP" sz="1600" u="none" strike="noStrike" dirty="0">
                          <a:effectLst/>
                        </a:rPr>
                        <a:t>(</a:t>
                      </a:r>
                      <a:r>
                        <a:rPr lang="ja-JP" altLang="en-US" sz="1600" u="none" strike="noStrike" dirty="0">
                          <a:effectLst/>
                        </a:rPr>
                        <a:t>省略</a:t>
                      </a:r>
                      <a:r>
                        <a:rPr lang="en-US" altLang="ja-JP" sz="1600" u="none" strike="noStrike" dirty="0">
                          <a:effectLst/>
                        </a:rPr>
                        <a:t>)</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64-exploit</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1396693826"/>
                  </a:ext>
                </a:extLst>
              </a:tr>
              <a:tr h="303528">
                <a:tc>
                  <a:txBody>
                    <a:bodyPr/>
                    <a:lstStyle/>
                    <a:p>
                      <a:pPr algn="l" fontAlgn="ctr"/>
                      <a:r>
                        <a:rPr lang="fr-FR" sz="1600" u="none" strike="noStrike">
                          <a:effectLst/>
                        </a:rPr>
                        <a:t>SUSE Linux Enterprise Server (SLES) 12.2, 15.0</a:t>
                      </a:r>
                      <a:endParaRPr lang="fr-FR"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a:effectLst/>
                        </a:rPr>
                        <a:t>x86-64</a:t>
                      </a:r>
                      <a:endParaRPr lang="en-US" sz="1600" b="0" i="0" u="none" strike="noStrike">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tc>
                  <a:txBody>
                    <a:bodyPr/>
                    <a:lstStyle/>
                    <a:p>
                      <a:pPr algn="l" fontAlgn="ctr"/>
                      <a:r>
                        <a:rPr lang="en-US" sz="1600" u="none" strike="noStrike" dirty="0">
                          <a:effectLst/>
                        </a:rPr>
                        <a:t>64-exploit</a:t>
                      </a:r>
                      <a:endParaRPr lang="en-US" sz="16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72000" marR="72000" marT="72000" marB="72000" anchor="ctr"/>
                </a:tc>
                <a:extLst>
                  <a:ext uri="{0D108BD9-81ED-4DB2-BD59-A6C34878D82A}">
                    <a16:rowId xmlns:a16="http://schemas.microsoft.com/office/drawing/2014/main" val="3871679437"/>
                  </a:ext>
                </a:extLst>
              </a:tr>
            </a:tbl>
          </a:graphicData>
        </a:graphic>
      </p:graphicFrame>
    </p:spTree>
    <p:extLst>
      <p:ext uri="{BB962C8B-B14F-4D97-AF65-F5344CB8AC3E}">
        <p14:creationId xmlns:p14="http://schemas.microsoft.com/office/powerpoint/2010/main" val="4247505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D218B-FDB9-4937-A3DF-BA265D295DC0}"/>
              </a:ext>
            </a:extLst>
          </p:cNvPr>
          <p:cNvSpPr>
            <a:spLocks noGrp="1"/>
          </p:cNvSpPr>
          <p:nvPr>
            <p:ph type="title"/>
          </p:nvPr>
        </p:nvSpPr>
        <p:spPr/>
        <p:txBody>
          <a:bodyPr/>
          <a:lstStyle/>
          <a:p>
            <a:r>
              <a:rPr kumimoji="1" lang="ja-JP" altLang="en-US" dirty="0"/>
              <a:t>移行パス</a:t>
            </a:r>
          </a:p>
        </p:txBody>
      </p:sp>
      <p:sp>
        <p:nvSpPr>
          <p:cNvPr id="3" name="Content Placeholder 2">
            <a:extLst>
              <a:ext uri="{FF2B5EF4-FFF2-40B4-BE49-F238E27FC236}">
                <a16:creationId xmlns:a16="http://schemas.microsoft.com/office/drawing/2014/main" id="{EC54F707-5B62-45BB-A60C-8A55BD72E9E6}"/>
              </a:ext>
            </a:extLst>
          </p:cNvPr>
          <p:cNvSpPr>
            <a:spLocks noGrp="1"/>
          </p:cNvSpPr>
          <p:nvPr>
            <p:ph idx="1"/>
          </p:nvPr>
        </p:nvSpPr>
        <p:spPr/>
        <p:txBody>
          <a:bodyPr>
            <a:normAutofit lnSpcReduction="10000"/>
          </a:bodyPr>
          <a:lstStyle/>
          <a:p>
            <a:r>
              <a:rPr kumimoji="1" lang="ja-JP" altLang="en-US" dirty="0"/>
              <a:t>原則</a:t>
            </a:r>
            <a:endParaRPr kumimoji="1" lang="en-US" altLang="ja-JP" dirty="0"/>
          </a:p>
          <a:p>
            <a:pPr lvl="1"/>
            <a:r>
              <a:rPr kumimoji="1" lang="ja-JP" altLang="en-US" dirty="0"/>
              <a:t>検証済み</a:t>
            </a:r>
            <a:r>
              <a:rPr kumimoji="1" lang="en-US" altLang="ja-JP" dirty="0"/>
              <a:t>: 9.0.1 </a:t>
            </a:r>
            <a:r>
              <a:rPr kumimoji="1" lang="ja-JP" altLang="en-US" dirty="0"/>
              <a:t>以降</a:t>
            </a:r>
            <a:r>
              <a:rPr kumimoji="1" lang="en-US" altLang="ja-JP" dirty="0"/>
              <a:t> -&gt; 12.0.1 </a:t>
            </a:r>
            <a:r>
              <a:rPr kumimoji="1" lang="ja-JP" altLang="en-US" dirty="0"/>
              <a:t>以降</a:t>
            </a:r>
            <a:endParaRPr kumimoji="1" lang="en-US" altLang="ja-JP" dirty="0"/>
          </a:p>
          <a:p>
            <a:pPr lvl="1"/>
            <a:r>
              <a:rPr kumimoji="1" lang="en-US" altLang="ja-JP" dirty="0"/>
              <a:t>R5</a:t>
            </a:r>
            <a:r>
              <a:rPr kumimoji="1" lang="ja-JP" altLang="en-US" dirty="0"/>
              <a:t>からのバージョンも移行実績報告あり</a:t>
            </a:r>
            <a:endParaRPr kumimoji="1" lang="en-US" altLang="ja-JP" dirty="0"/>
          </a:p>
          <a:p>
            <a:endParaRPr kumimoji="1" lang="en-US" altLang="ja-JP" dirty="0"/>
          </a:p>
          <a:p>
            <a:r>
              <a:rPr kumimoji="1" lang="en-US" altLang="ja-JP" dirty="0"/>
              <a:t>Notes</a:t>
            </a:r>
          </a:p>
          <a:p>
            <a:pPr lvl="1"/>
            <a:r>
              <a:rPr kumimoji="1" lang="ja-JP" altLang="en-US" dirty="0"/>
              <a:t>アンインストール</a:t>
            </a:r>
            <a:r>
              <a:rPr kumimoji="1" lang="en-US" altLang="ja-JP" dirty="0"/>
              <a:t>/</a:t>
            </a:r>
            <a:r>
              <a:rPr kumimoji="1" lang="ja-JP" altLang="en-US" dirty="0"/>
              <a:t>インストール </a:t>
            </a:r>
            <a:r>
              <a:rPr kumimoji="1" lang="en-US" altLang="ja-JP" dirty="0"/>
              <a:t>or </a:t>
            </a:r>
            <a:r>
              <a:rPr kumimoji="1" lang="ja-JP" altLang="en-US" dirty="0"/>
              <a:t>上書きインストールが基本</a:t>
            </a:r>
            <a:endParaRPr kumimoji="1" lang="en-US" altLang="ja-JP" dirty="0"/>
          </a:p>
          <a:p>
            <a:pPr lvl="2"/>
            <a:r>
              <a:rPr lang="ja-JP" altLang="en-US" dirty="0"/>
              <a:t>シングルユーザー</a:t>
            </a:r>
            <a:r>
              <a:rPr lang="en-US" altLang="ja-JP" dirty="0"/>
              <a:t>/</a:t>
            </a:r>
            <a:r>
              <a:rPr lang="ja-JP" altLang="en-US" dirty="0"/>
              <a:t>マルチユーザーインストール切り替えの場合は不可</a:t>
            </a:r>
            <a:endParaRPr lang="en-US" altLang="ja-JP" dirty="0"/>
          </a:p>
          <a:p>
            <a:pPr lvl="3"/>
            <a:r>
              <a:rPr kumimoji="1" lang="ja-JP" altLang="en-US" dirty="0"/>
              <a:t>アンインストールして、データフォルダーを変更</a:t>
            </a:r>
            <a:endParaRPr kumimoji="1" lang="en-US" altLang="ja-JP" dirty="0"/>
          </a:p>
          <a:p>
            <a:endParaRPr kumimoji="1" lang="en-US" altLang="ja-JP" dirty="0"/>
          </a:p>
          <a:p>
            <a:r>
              <a:rPr kumimoji="1" lang="en-US" altLang="ja-JP" dirty="0"/>
              <a:t>Domino</a:t>
            </a:r>
          </a:p>
          <a:p>
            <a:pPr lvl="1"/>
            <a:r>
              <a:rPr kumimoji="1" lang="ja-JP" altLang="en-US" dirty="0"/>
              <a:t>アンインストール</a:t>
            </a:r>
            <a:r>
              <a:rPr kumimoji="1" lang="en-US" altLang="ja-JP" dirty="0"/>
              <a:t>/</a:t>
            </a:r>
            <a:r>
              <a:rPr kumimoji="1" lang="ja-JP" altLang="en-US" dirty="0"/>
              <a:t>インストール </a:t>
            </a:r>
            <a:r>
              <a:rPr kumimoji="1" lang="en-US" altLang="ja-JP" dirty="0"/>
              <a:t>or </a:t>
            </a:r>
            <a:r>
              <a:rPr kumimoji="1" lang="ja-JP" altLang="en-US" dirty="0"/>
              <a:t>上書きインストールが基本</a:t>
            </a:r>
          </a:p>
        </p:txBody>
      </p:sp>
    </p:spTree>
    <p:extLst>
      <p:ext uri="{BB962C8B-B14F-4D97-AF65-F5344CB8AC3E}">
        <p14:creationId xmlns:p14="http://schemas.microsoft.com/office/powerpoint/2010/main" val="1941107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normAutofit/>
          </a:bodyPr>
          <a:lstStyle/>
          <a:p>
            <a:r>
              <a:rPr lang="en-US" altLang="ja-JP" dirty="0"/>
              <a:t>FAQ: </a:t>
            </a:r>
            <a:r>
              <a:rPr lang="ja-JP" altLang="en-US" dirty="0"/>
              <a:t>非サポートバージョンからのバージョンアップは可能か</a:t>
            </a:r>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ja-JP" altLang="en-US" dirty="0"/>
              <a:t>サポートされていないバージョン</a:t>
            </a:r>
            <a:r>
              <a:rPr lang="en-US" altLang="ja-JP" dirty="0"/>
              <a:t>(8.5</a:t>
            </a:r>
            <a:r>
              <a:rPr lang="ja-JP" altLang="en-US" dirty="0"/>
              <a:t>以下</a:t>
            </a:r>
            <a:r>
              <a:rPr lang="en-US" altLang="ja-JP" dirty="0"/>
              <a:t>)</a:t>
            </a:r>
            <a:r>
              <a:rPr lang="ja-JP" altLang="en-US" dirty="0"/>
              <a:t>からのバージョンアップは可能でしょうか</a:t>
            </a:r>
            <a:r>
              <a:rPr lang="en-US" altLang="ja-JP" dirty="0"/>
              <a:t>?</a:t>
            </a:r>
            <a:endParaRPr lang="ja-JP" altLang="en-US" dirty="0"/>
          </a:p>
          <a:p>
            <a:pPr lvl="1"/>
            <a:r>
              <a:rPr lang="en-US" altLang="ja-JP" dirty="0"/>
              <a:t>HCL Software </a:t>
            </a:r>
            <a:r>
              <a:rPr lang="ja-JP" altLang="en-US" dirty="0"/>
              <a:t>は、</a:t>
            </a:r>
            <a:r>
              <a:rPr lang="en-US" altLang="ja-JP" dirty="0"/>
              <a:t>R5</a:t>
            </a:r>
            <a:r>
              <a:rPr lang="ja-JP" altLang="en-US" dirty="0"/>
              <a:t>以降からのバージョンアップをベストエフォートで対応します。</a:t>
            </a:r>
            <a:endParaRPr lang="en-US" altLang="ja-JP" dirty="0"/>
          </a:p>
          <a:p>
            <a:pPr lvl="3"/>
            <a:r>
              <a:rPr lang="en-US" altLang="ja-JP" dirty="0"/>
              <a:t>9.0.1</a:t>
            </a:r>
            <a:r>
              <a:rPr lang="ja-JP" altLang="en-US" dirty="0"/>
              <a:t>以降からのバージョンアップが検証済みのサポート環境</a:t>
            </a:r>
            <a:endParaRPr lang="en-US" altLang="ja-JP" dirty="0"/>
          </a:p>
          <a:p>
            <a:pPr lvl="3"/>
            <a:r>
              <a:rPr lang="ja-JP" altLang="en-US" dirty="0"/>
              <a:t>参考</a:t>
            </a:r>
            <a:r>
              <a:rPr lang="en-US" altLang="ja-JP" dirty="0"/>
              <a:t>: </a:t>
            </a:r>
            <a:r>
              <a:rPr lang="ja-JP" altLang="en-US" dirty="0"/>
              <a:t>「</a:t>
            </a:r>
            <a:r>
              <a:rPr lang="en-US" altLang="ja-JP" dirty="0"/>
              <a:t>Domino 9.0.1 </a:t>
            </a:r>
            <a:r>
              <a:rPr lang="ja-JP" altLang="en-US" dirty="0"/>
              <a:t>未満からの </a:t>
            </a:r>
            <a:r>
              <a:rPr lang="en-US" altLang="ja-JP" dirty="0"/>
              <a:t>HCL Domino 11, 12 </a:t>
            </a:r>
            <a:r>
              <a:rPr lang="ja-JP" altLang="en-US" dirty="0"/>
              <a:t>へのバージョンアップ」</a:t>
            </a:r>
          </a:p>
          <a:p>
            <a:pPr lvl="4"/>
            <a:r>
              <a:rPr lang="en-US" altLang="ja-JP" dirty="0"/>
              <a:t>https://support.hcltechsw.com/csm/ja?id=kb_article&amp;sysparm_article=KB0081525</a:t>
            </a:r>
          </a:p>
          <a:p>
            <a:pPr lvl="1"/>
            <a:endParaRPr lang="en-US" altLang="ja-JP" dirty="0"/>
          </a:p>
        </p:txBody>
      </p:sp>
    </p:spTree>
    <p:extLst>
      <p:ext uri="{BB962C8B-B14F-4D97-AF65-F5344CB8AC3E}">
        <p14:creationId xmlns:p14="http://schemas.microsoft.com/office/powerpoint/2010/main" val="175048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FFE6F4-6CCF-4293-A846-DB4CE34A7699}"/>
              </a:ext>
            </a:extLst>
          </p:cNvPr>
          <p:cNvSpPr>
            <a:spLocks noGrp="1"/>
          </p:cNvSpPr>
          <p:nvPr>
            <p:ph type="title"/>
          </p:nvPr>
        </p:nvSpPr>
        <p:spPr/>
        <p:txBody>
          <a:bodyPr>
            <a:normAutofit/>
          </a:bodyPr>
          <a:lstStyle/>
          <a:p>
            <a:r>
              <a:rPr lang="en-US" altLang="ja-JP" dirty="0"/>
              <a:t>FAQ: </a:t>
            </a:r>
            <a:r>
              <a:rPr lang="ja-JP" altLang="en-US" dirty="0"/>
              <a:t>現状が</a:t>
            </a:r>
            <a:r>
              <a:rPr lang="en-US" altLang="ja-JP" dirty="0"/>
              <a:t>8.5</a:t>
            </a:r>
            <a:r>
              <a:rPr lang="ja-JP" altLang="en-US" dirty="0"/>
              <a:t>以下の場合、</a:t>
            </a:r>
            <a:r>
              <a:rPr lang="en-US" altLang="ja-JP" dirty="0"/>
              <a:t>9.0.1</a:t>
            </a:r>
            <a:r>
              <a:rPr lang="ja-JP" altLang="en-US" dirty="0"/>
              <a:t>を経由すべきか</a:t>
            </a:r>
          </a:p>
        </p:txBody>
      </p:sp>
      <p:sp>
        <p:nvSpPr>
          <p:cNvPr id="7" name="Content Placeholder 6">
            <a:extLst>
              <a:ext uri="{FF2B5EF4-FFF2-40B4-BE49-F238E27FC236}">
                <a16:creationId xmlns:a16="http://schemas.microsoft.com/office/drawing/2014/main" id="{F3076D9E-DEC7-4199-898E-B3EA20EE3684}"/>
              </a:ext>
            </a:extLst>
          </p:cNvPr>
          <p:cNvSpPr>
            <a:spLocks noGrp="1"/>
          </p:cNvSpPr>
          <p:nvPr>
            <p:ph idx="1"/>
          </p:nvPr>
        </p:nvSpPr>
        <p:spPr/>
        <p:txBody>
          <a:bodyPr/>
          <a:lstStyle/>
          <a:p>
            <a:r>
              <a:rPr lang="ja-JP" altLang="en-US" dirty="0"/>
              <a:t>現在の</a:t>
            </a:r>
            <a:r>
              <a:rPr lang="en-US" altLang="ja-JP" dirty="0"/>
              <a:t>Notes/Domino</a:t>
            </a:r>
            <a:r>
              <a:rPr lang="ja-JP" altLang="en-US" dirty="0"/>
              <a:t>が</a:t>
            </a:r>
            <a:r>
              <a:rPr lang="en-US" altLang="ja-JP" dirty="0"/>
              <a:t>8.5</a:t>
            </a:r>
            <a:r>
              <a:rPr lang="ja-JP" altLang="en-US" dirty="0"/>
              <a:t>以下の場合、</a:t>
            </a:r>
            <a:r>
              <a:rPr lang="en-US" altLang="ja-JP" dirty="0"/>
              <a:t>9.0.1</a:t>
            </a:r>
            <a:r>
              <a:rPr lang="ja-JP" altLang="en-US" dirty="0"/>
              <a:t>を経由すべきでしょうか</a:t>
            </a:r>
            <a:r>
              <a:rPr lang="en-US" altLang="ja-JP" dirty="0"/>
              <a:t>?</a:t>
            </a:r>
          </a:p>
          <a:p>
            <a:pPr lvl="1"/>
            <a:r>
              <a:rPr lang="ja-JP" altLang="en-US" dirty="0"/>
              <a:t>これまでの事例、簡易検証から必須ではなくなりました。</a:t>
            </a:r>
            <a:endParaRPr lang="en-US" altLang="ja-JP" dirty="0"/>
          </a:p>
          <a:p>
            <a:pPr lvl="3"/>
            <a:r>
              <a:rPr lang="ja-JP" altLang="en-US" dirty="0"/>
              <a:t>ただし、構成が影響する可能性があるため、検証は行ってください。</a:t>
            </a:r>
            <a:endParaRPr lang="en-US" altLang="ja-JP" dirty="0"/>
          </a:p>
        </p:txBody>
      </p:sp>
    </p:spTree>
    <p:extLst>
      <p:ext uri="{BB962C8B-B14F-4D97-AF65-F5344CB8AC3E}">
        <p14:creationId xmlns:p14="http://schemas.microsoft.com/office/powerpoint/2010/main" val="218710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81D0-2FE6-43CF-BB79-2C131A2F1D03}"/>
              </a:ext>
            </a:extLst>
          </p:cNvPr>
          <p:cNvSpPr>
            <a:spLocks noGrp="1"/>
          </p:cNvSpPr>
          <p:nvPr>
            <p:ph type="title"/>
          </p:nvPr>
        </p:nvSpPr>
        <p:spPr/>
        <p:txBody>
          <a:bodyPr/>
          <a:lstStyle/>
          <a:p>
            <a:r>
              <a:rPr kumimoji="1" lang="en-US" altLang="ja-JP" dirty="0"/>
              <a:t>FAQ:</a:t>
            </a:r>
            <a:r>
              <a:rPr kumimoji="1" lang="ja-JP" altLang="en-US" dirty="0"/>
              <a:t>異バージョン混在</a:t>
            </a:r>
          </a:p>
        </p:txBody>
      </p:sp>
      <p:sp>
        <p:nvSpPr>
          <p:cNvPr id="3" name="Content Placeholder 2">
            <a:extLst>
              <a:ext uri="{FF2B5EF4-FFF2-40B4-BE49-F238E27FC236}">
                <a16:creationId xmlns:a16="http://schemas.microsoft.com/office/drawing/2014/main" id="{D883A725-1CFC-4C0A-9902-0C795B31DAFD}"/>
              </a:ext>
            </a:extLst>
          </p:cNvPr>
          <p:cNvSpPr>
            <a:spLocks noGrp="1"/>
          </p:cNvSpPr>
          <p:nvPr>
            <p:ph idx="1"/>
          </p:nvPr>
        </p:nvSpPr>
        <p:spPr/>
        <p:txBody>
          <a:bodyPr/>
          <a:lstStyle/>
          <a:p>
            <a:r>
              <a:rPr kumimoji="1" lang="ja-JP" altLang="en-US" dirty="0"/>
              <a:t>異バージョン混在時の注意事項はありますか</a:t>
            </a:r>
            <a:r>
              <a:rPr kumimoji="1" lang="en-US" altLang="ja-JP" dirty="0"/>
              <a:t>?</a:t>
            </a:r>
          </a:p>
          <a:p>
            <a:pPr lvl="1"/>
            <a:r>
              <a:rPr kumimoji="1" lang="ja-JP" altLang="en-US" dirty="0"/>
              <a:t>移行途中に複数バージョンの並存が発生します。旧バージョンがなくなるまで新機能を使わない、新テンプレート</a:t>
            </a:r>
            <a:r>
              <a:rPr kumimoji="1" lang="en-US" altLang="ja-JP" dirty="0"/>
              <a:t>(</a:t>
            </a:r>
            <a:r>
              <a:rPr kumimoji="1" lang="ja-JP" altLang="en-US" dirty="0"/>
              <a:t>除くシステム系</a:t>
            </a:r>
            <a:r>
              <a:rPr kumimoji="1" lang="en-US" altLang="ja-JP" dirty="0"/>
              <a:t>)</a:t>
            </a:r>
            <a:r>
              <a:rPr kumimoji="1" lang="ja-JP" altLang="en-US" dirty="0"/>
              <a:t>を使わないことで問題は発生しません。</a:t>
            </a:r>
            <a:endParaRPr kumimoji="1" lang="en-US" altLang="ja-JP" dirty="0"/>
          </a:p>
          <a:p>
            <a:pPr lvl="1"/>
            <a:r>
              <a:rPr kumimoji="1" lang="ja-JP" altLang="en-US" dirty="0"/>
              <a:t>すべてのサーバーとクライアントのバージョンが上がってからテンプレートを更新し、新機能を有効にするようにします </a:t>
            </a:r>
            <a:r>
              <a:rPr kumimoji="1" lang="en-US" altLang="ja-JP" dirty="0"/>
              <a:t>(</a:t>
            </a:r>
            <a:r>
              <a:rPr kumimoji="1" lang="ja-JP" altLang="en-US" dirty="0"/>
              <a:t>一部機能を除く</a:t>
            </a:r>
            <a:r>
              <a:rPr kumimoji="1" lang="en-US" altLang="ja-JP" dirty="0"/>
              <a:t>)</a:t>
            </a:r>
            <a:r>
              <a:rPr kumimoji="1" lang="ja-JP" altLang="en-US" dirty="0"/>
              <a:t>。</a:t>
            </a:r>
            <a:endParaRPr kumimoji="1" lang="en-US" altLang="ja-JP" dirty="0"/>
          </a:p>
          <a:p>
            <a:pPr lvl="1"/>
            <a:r>
              <a:rPr kumimoji="1" lang="ja-JP" altLang="en-US" dirty="0"/>
              <a:t>異なるバージョンでのクラスタリングは許容されます。</a:t>
            </a:r>
            <a:endParaRPr lang="en-US" altLang="ja-JP" dirty="0"/>
          </a:p>
          <a:p>
            <a:endParaRPr kumimoji="1" lang="en-US" altLang="ja-JP" dirty="0"/>
          </a:p>
          <a:p>
            <a:r>
              <a:rPr kumimoji="1" lang="ja-JP" altLang="en-US" dirty="0"/>
              <a:t>検証・移行作業時のサーバーライセンス</a:t>
            </a:r>
            <a:endParaRPr kumimoji="1" lang="en-US" altLang="ja-JP" dirty="0"/>
          </a:p>
          <a:p>
            <a:pPr lvl="1"/>
            <a:r>
              <a:rPr kumimoji="1" lang="ja-JP" altLang="en-US" dirty="0"/>
              <a:t>時的に増加するサーバーについて、</a:t>
            </a:r>
            <a:r>
              <a:rPr kumimoji="1" lang="en-US" altLang="ja-JP" dirty="0"/>
              <a:t>90</a:t>
            </a:r>
            <a:r>
              <a:rPr kumimoji="1" lang="ja-JP" altLang="en-US" dirty="0"/>
              <a:t>日を目処にライセンス不要で利用できます。</a:t>
            </a:r>
            <a:endParaRPr kumimoji="1" lang="en-US" altLang="ja-JP" dirty="0"/>
          </a:p>
        </p:txBody>
      </p:sp>
    </p:spTree>
    <p:extLst>
      <p:ext uri="{BB962C8B-B14F-4D97-AF65-F5344CB8AC3E}">
        <p14:creationId xmlns:p14="http://schemas.microsoft.com/office/powerpoint/2010/main" val="3377236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1D8EEE-5EE5-4E03-8965-8058917C7379}"/>
              </a:ext>
            </a:extLst>
          </p:cNvPr>
          <p:cNvSpPr>
            <a:spLocks noGrp="1"/>
          </p:cNvSpPr>
          <p:nvPr>
            <p:ph type="title"/>
          </p:nvPr>
        </p:nvSpPr>
        <p:spPr/>
        <p:txBody>
          <a:bodyPr/>
          <a:lstStyle/>
          <a:p>
            <a:r>
              <a:rPr lang="ja-JP" altLang="en-US" dirty="0"/>
              <a:t>概要篇のごあんない</a:t>
            </a:r>
          </a:p>
        </p:txBody>
      </p:sp>
      <p:sp>
        <p:nvSpPr>
          <p:cNvPr id="4" name="Content Placeholder 3">
            <a:extLst>
              <a:ext uri="{FF2B5EF4-FFF2-40B4-BE49-F238E27FC236}">
                <a16:creationId xmlns:a16="http://schemas.microsoft.com/office/drawing/2014/main" id="{43F6D614-4E97-4F2F-A948-CF575DFC953B}"/>
              </a:ext>
            </a:extLst>
          </p:cNvPr>
          <p:cNvSpPr>
            <a:spLocks noGrp="1"/>
          </p:cNvSpPr>
          <p:nvPr>
            <p:ph idx="1"/>
          </p:nvPr>
        </p:nvSpPr>
        <p:spPr/>
        <p:txBody>
          <a:bodyPr/>
          <a:lstStyle/>
          <a:p>
            <a:r>
              <a:rPr lang="en-US" altLang="ja-JP" dirty="0"/>
              <a:t>V10 </a:t>
            </a:r>
            <a:r>
              <a:rPr lang="ja-JP" altLang="en-US" dirty="0"/>
              <a:t>からの </a:t>
            </a:r>
            <a:r>
              <a:rPr lang="en-US" altLang="ja-JP" dirty="0"/>
              <a:t>HCL </a:t>
            </a:r>
            <a:r>
              <a:rPr lang="ja-JP" altLang="en-US" dirty="0"/>
              <a:t>による製品への継続的な投資を経て、</a:t>
            </a:r>
            <a:r>
              <a:rPr lang="en-US" altLang="ja-JP" dirty="0"/>
              <a:t>Web </a:t>
            </a:r>
            <a:r>
              <a:rPr lang="ja-JP" altLang="en-US" dirty="0"/>
              <a:t>やモバイル、クラウドへの対応強化した </a:t>
            </a:r>
            <a:r>
              <a:rPr lang="en-US" altLang="ja-JP" dirty="0"/>
              <a:t>Domino V12 </a:t>
            </a:r>
            <a:r>
              <a:rPr lang="ja-JP" altLang="en-US" dirty="0"/>
              <a:t>がリリースされました。 </a:t>
            </a:r>
            <a:endParaRPr lang="en-US" altLang="ja-JP" dirty="0"/>
          </a:p>
          <a:p>
            <a:endParaRPr lang="en-US" altLang="ja-JP" dirty="0"/>
          </a:p>
          <a:p>
            <a:r>
              <a:rPr lang="en-US" altLang="ja-JP" dirty="0"/>
              <a:t>Domino V9, V10 </a:t>
            </a:r>
            <a:r>
              <a:rPr lang="ja-JP" altLang="en-US" dirty="0"/>
              <a:t>やそれ以前のバージョンからアップグレードをする事により得られる、最新のクラウドやモバイルへの対応やセキュリティ脆弱性への対応はもとより、既存のアプリケーションのモバイル化やモダナイズまで実現できます。</a:t>
            </a:r>
            <a:r>
              <a:rPr lang="en-US" altLang="ja-JP" dirty="0"/>
              <a:t>AD </a:t>
            </a:r>
            <a:r>
              <a:rPr lang="ja-JP" altLang="en-US" dirty="0"/>
              <a:t>や他システムとの連携も強化されてより業務に即したアプリケーションの開発・管理がしやすくなった </a:t>
            </a:r>
            <a:r>
              <a:rPr lang="en-US" altLang="ja-JP" dirty="0"/>
              <a:t>Domino 12 </a:t>
            </a:r>
            <a:r>
              <a:rPr lang="ja-JP" altLang="en-US" dirty="0"/>
              <a:t>と今後のロードマップをご説明します。</a:t>
            </a:r>
            <a:endParaRPr lang="en-US" altLang="ja-JP" dirty="0"/>
          </a:p>
          <a:p>
            <a:endParaRPr lang="en-US" altLang="ja-JP" dirty="0"/>
          </a:p>
          <a:p>
            <a:r>
              <a:rPr lang="ja-JP" altLang="en-US" dirty="0"/>
              <a:t>リプレイ</a:t>
            </a:r>
            <a:r>
              <a:rPr lang="en-US" altLang="ja-JP" dirty="0"/>
              <a:t>URL: https://register.gotowebinar.com/register/7481432682942137099</a:t>
            </a:r>
          </a:p>
        </p:txBody>
      </p:sp>
    </p:spTree>
    <p:extLst>
      <p:ext uri="{BB962C8B-B14F-4D97-AF65-F5344CB8AC3E}">
        <p14:creationId xmlns:p14="http://schemas.microsoft.com/office/powerpoint/2010/main" val="326265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81D0-2FE6-43CF-BB79-2C131A2F1D03}"/>
              </a:ext>
            </a:extLst>
          </p:cNvPr>
          <p:cNvSpPr>
            <a:spLocks noGrp="1"/>
          </p:cNvSpPr>
          <p:nvPr>
            <p:ph type="title"/>
          </p:nvPr>
        </p:nvSpPr>
        <p:spPr/>
        <p:txBody>
          <a:bodyPr/>
          <a:lstStyle/>
          <a:p>
            <a:r>
              <a:rPr kumimoji="1" lang="en-US" altLang="ja-JP" dirty="0"/>
              <a:t>FAQ: HCAA </a:t>
            </a:r>
            <a:r>
              <a:rPr kumimoji="1" lang="ja-JP" altLang="en-US" dirty="0"/>
              <a:t>のバージョン組み合わせ</a:t>
            </a:r>
          </a:p>
        </p:txBody>
      </p:sp>
      <p:sp>
        <p:nvSpPr>
          <p:cNvPr id="3" name="Content Placeholder 2">
            <a:extLst>
              <a:ext uri="{FF2B5EF4-FFF2-40B4-BE49-F238E27FC236}">
                <a16:creationId xmlns:a16="http://schemas.microsoft.com/office/drawing/2014/main" id="{D883A725-1CFC-4C0A-9902-0C795B31DAFD}"/>
              </a:ext>
            </a:extLst>
          </p:cNvPr>
          <p:cNvSpPr>
            <a:spLocks noGrp="1"/>
          </p:cNvSpPr>
          <p:nvPr>
            <p:ph idx="1"/>
          </p:nvPr>
        </p:nvSpPr>
        <p:spPr/>
        <p:txBody>
          <a:bodyPr/>
          <a:lstStyle/>
          <a:p>
            <a:r>
              <a:rPr kumimoji="1" lang="en-US" altLang="ja-JP" dirty="0"/>
              <a:t>HCAA 3.x (Notes 11.x </a:t>
            </a:r>
            <a:r>
              <a:rPr kumimoji="1" lang="ja-JP" altLang="en-US" dirty="0"/>
              <a:t>コードストリームベース</a:t>
            </a:r>
            <a:r>
              <a:rPr kumimoji="1" lang="en-US" altLang="ja-JP" dirty="0"/>
              <a:t>)</a:t>
            </a:r>
            <a:r>
              <a:rPr kumimoji="1" lang="ja-JP" altLang="en-US" dirty="0"/>
              <a:t>と</a:t>
            </a:r>
            <a:r>
              <a:rPr kumimoji="1" lang="en-US" altLang="ja-JP" dirty="0"/>
              <a:t>Domino 12</a:t>
            </a:r>
            <a:r>
              <a:rPr kumimoji="1" lang="ja-JP" altLang="en-US" dirty="0"/>
              <a:t>は組み合わせて使用できますか</a:t>
            </a:r>
            <a:r>
              <a:rPr kumimoji="1" lang="en-US" altLang="ja-JP" dirty="0"/>
              <a:t>?</a:t>
            </a:r>
          </a:p>
          <a:p>
            <a:pPr lvl="1"/>
            <a:r>
              <a:rPr lang="ja-JP" altLang="en-US" dirty="0"/>
              <a:t>サポートされている構成です。</a:t>
            </a:r>
            <a:endParaRPr lang="en-US" altLang="ja-JP" dirty="0"/>
          </a:p>
          <a:p>
            <a:endParaRPr lang="en-US" altLang="ja-JP" dirty="0"/>
          </a:p>
          <a:p>
            <a:endParaRPr lang="en-US" altLang="ja-JP" dirty="0"/>
          </a:p>
        </p:txBody>
      </p:sp>
    </p:spTree>
    <p:extLst>
      <p:ext uri="{BB962C8B-B14F-4D97-AF65-F5344CB8AC3E}">
        <p14:creationId xmlns:p14="http://schemas.microsoft.com/office/powerpoint/2010/main" val="1581289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C820BA-A386-4AB4-BB31-FEAC5D74870D}"/>
              </a:ext>
            </a:extLst>
          </p:cNvPr>
          <p:cNvSpPr>
            <a:spLocks noGrp="1"/>
          </p:cNvSpPr>
          <p:nvPr>
            <p:ph type="title"/>
          </p:nvPr>
        </p:nvSpPr>
        <p:spPr/>
        <p:txBody>
          <a:bodyPr>
            <a:normAutofit/>
          </a:bodyPr>
          <a:lstStyle/>
          <a:p>
            <a:r>
              <a:rPr lang="ja-JP" altLang="en-US" dirty="0"/>
              <a:t>関連製品</a:t>
            </a:r>
          </a:p>
        </p:txBody>
      </p:sp>
      <p:sp>
        <p:nvSpPr>
          <p:cNvPr id="6" name="Content Placeholder 5">
            <a:extLst>
              <a:ext uri="{FF2B5EF4-FFF2-40B4-BE49-F238E27FC236}">
                <a16:creationId xmlns:a16="http://schemas.microsoft.com/office/drawing/2014/main" id="{A49898FE-3A08-4424-A08A-3A72A6E54C90}"/>
              </a:ext>
            </a:extLst>
          </p:cNvPr>
          <p:cNvSpPr>
            <a:spLocks noGrp="1"/>
          </p:cNvSpPr>
          <p:nvPr>
            <p:ph idx="1"/>
          </p:nvPr>
        </p:nvSpPr>
        <p:spPr>
          <a:xfrm>
            <a:off x="360000" y="1260000"/>
            <a:ext cx="5736000" cy="5040000"/>
          </a:xfrm>
        </p:spPr>
        <p:txBody>
          <a:bodyPr>
            <a:normAutofit/>
          </a:bodyPr>
          <a:lstStyle/>
          <a:p>
            <a:pPr marL="285750" indent="-285750">
              <a:buFont typeface="Arial" panose="020B0604020202020204" pitchFamily="34" charset="0"/>
              <a:buChar char="•"/>
            </a:pPr>
            <a:r>
              <a:rPr lang="en-US" altLang="ja-JP" sz="2000" spc="-100" dirty="0"/>
              <a:t>HCL Enterprise Integrator (HEI)</a:t>
            </a:r>
          </a:p>
          <a:p>
            <a:pPr marL="509588" lvl="2" indent="-285750">
              <a:buFont typeface="Arial" panose="020B0604020202020204" pitchFamily="34" charset="0"/>
              <a:buChar char="•"/>
            </a:pPr>
            <a:r>
              <a:rPr lang="en-US" altLang="ja-JP" sz="2000" spc="-100" dirty="0"/>
              <a:t>12.0.1 </a:t>
            </a:r>
            <a:r>
              <a:rPr lang="ja-JP" altLang="en-US" sz="2000" spc="-100" dirty="0"/>
              <a:t>で </a:t>
            </a:r>
            <a:r>
              <a:rPr lang="en-US" altLang="ja-JP" sz="2000" spc="-100" dirty="0"/>
              <a:t>Domino 12</a:t>
            </a:r>
            <a:r>
              <a:rPr lang="ja-JP" altLang="en-US" sz="2000" spc="-100" dirty="0"/>
              <a:t>版をリリース</a:t>
            </a:r>
            <a:endParaRPr lang="en-US" altLang="ja-JP" sz="2000" spc="-100" dirty="0"/>
          </a:p>
          <a:p>
            <a:pPr marL="509588" lvl="2" indent="-285750">
              <a:buFont typeface="Arial" panose="020B0604020202020204" pitchFamily="34" charset="0"/>
              <a:buChar char="•"/>
            </a:pPr>
            <a:r>
              <a:rPr lang="en-US" altLang="ja-JP" sz="2000" spc="-100" dirty="0"/>
              <a:t>Windows</a:t>
            </a:r>
            <a:r>
              <a:rPr lang="ja-JP" altLang="en-US" sz="2000" spc="-100" dirty="0"/>
              <a:t>、</a:t>
            </a:r>
            <a:r>
              <a:rPr lang="en-US" altLang="ja-JP" sz="2000" spc="-100" dirty="0"/>
              <a:t>Linux</a:t>
            </a:r>
            <a:r>
              <a:rPr lang="ja-JP" altLang="en-US" sz="2000" spc="-100" dirty="0"/>
              <a:t>、</a:t>
            </a:r>
            <a:r>
              <a:rPr lang="en-US" altLang="ja-JP" sz="2000" spc="-100" dirty="0"/>
              <a:t>IBM </a:t>
            </a:r>
            <a:r>
              <a:rPr lang="en-US" altLang="ja-JP" sz="2000" spc="-100" dirty="0" err="1"/>
              <a:t>i</a:t>
            </a:r>
            <a:r>
              <a:rPr lang="en-US" altLang="ja-JP" sz="2000" spc="-100" dirty="0"/>
              <a:t> </a:t>
            </a:r>
            <a:r>
              <a:rPr lang="ja-JP" altLang="en-US" sz="2000" spc="-100" dirty="0"/>
              <a:t>に対応</a:t>
            </a:r>
            <a:endParaRPr lang="en-US" altLang="ja-JP" sz="2000" spc="-100" dirty="0"/>
          </a:p>
          <a:p>
            <a:pPr marL="509588" lvl="2" indent="-285750">
              <a:buFont typeface="Arial" panose="020B0604020202020204" pitchFamily="34" charset="0"/>
              <a:buChar char="•"/>
            </a:pPr>
            <a:r>
              <a:rPr lang="en-US" altLang="ja-JP" sz="2000" spc="-100" dirty="0"/>
              <a:t>ODBC </a:t>
            </a:r>
            <a:r>
              <a:rPr lang="ja-JP" altLang="en-US" sz="2000" spc="-100" dirty="0"/>
              <a:t>を使用するには </a:t>
            </a:r>
            <a:r>
              <a:rPr lang="en-US" altLang="ja-JP" sz="2000" spc="-100" dirty="0"/>
              <a:t>CDATA OBDC</a:t>
            </a:r>
            <a:r>
              <a:rPr lang="ja-JP" altLang="en-US" sz="2000" spc="-100" dirty="0"/>
              <a:t>ドライバーを入手する必要あり</a:t>
            </a:r>
            <a:endParaRPr lang="en-US" altLang="ja-JP" sz="2000" spc="-100" dirty="0"/>
          </a:p>
          <a:p>
            <a:pPr marL="509588" lvl="2" indent="-285750">
              <a:buFont typeface="Arial" panose="020B0604020202020204" pitchFamily="34" charset="0"/>
              <a:buChar char="•"/>
            </a:pPr>
            <a:r>
              <a:rPr lang="ja-JP" altLang="en-US" sz="2000" spc="-100" dirty="0"/>
              <a:t>検証済み</a:t>
            </a:r>
            <a:r>
              <a:rPr lang="en-US" altLang="ja-JP" sz="2000" spc="-100" dirty="0"/>
              <a:t>DB </a:t>
            </a:r>
            <a:r>
              <a:rPr lang="ja-JP" altLang="en-US" sz="2000" spc="-100" dirty="0"/>
              <a:t>コネクター</a:t>
            </a:r>
            <a:endParaRPr lang="en-US" altLang="ja-JP" sz="2000" spc="-100" dirty="0"/>
          </a:p>
          <a:p>
            <a:pPr marL="784225" lvl="3" indent="-285750">
              <a:buFont typeface="Arial" panose="020B0604020202020204" pitchFamily="34" charset="0"/>
              <a:buChar char="•"/>
            </a:pPr>
            <a:r>
              <a:rPr lang="en-US" altLang="ja-JP" sz="2000" spc="-100" dirty="0"/>
              <a:t>DB2 11.5</a:t>
            </a:r>
          </a:p>
          <a:p>
            <a:pPr marL="784225" lvl="3" indent="-285750">
              <a:buFont typeface="Arial" panose="020B0604020202020204" pitchFamily="34" charset="0"/>
              <a:buChar char="•"/>
            </a:pPr>
            <a:r>
              <a:rPr lang="en-US" altLang="ja-JP" sz="2000" spc="-100" dirty="0"/>
              <a:t>Oracle 19c</a:t>
            </a:r>
          </a:p>
          <a:p>
            <a:pPr marL="784225" lvl="3" indent="-285750">
              <a:buFont typeface="Arial" panose="020B0604020202020204" pitchFamily="34" charset="0"/>
              <a:buChar char="•"/>
            </a:pPr>
            <a:r>
              <a:rPr lang="en-US" altLang="ja-JP" sz="2000" spc="-100" dirty="0"/>
              <a:t>MSSQL 2019</a:t>
            </a:r>
          </a:p>
          <a:p>
            <a:pPr marL="509588" lvl="2" indent="-285750">
              <a:buFont typeface="Arial" panose="020B0604020202020204" pitchFamily="34" charset="0"/>
              <a:buChar char="•"/>
            </a:pPr>
            <a:r>
              <a:rPr lang="en-US" altLang="ja-JP" sz="2000" spc="-100" dirty="0"/>
              <a:t>HCL Enterprise Integrator 12.0.1 </a:t>
            </a:r>
            <a:r>
              <a:rPr lang="ja-JP" altLang="en-US" sz="2000" spc="-100" dirty="0"/>
              <a:t>リリース情報</a:t>
            </a:r>
            <a:r>
              <a:rPr lang="en-US" altLang="ja-JP" sz="1600" spc="-100" dirty="0"/>
              <a:t>(https://support.hcltechsw.com/csm?id=kb_article&amp;sysparm_article=KB0095501)</a:t>
            </a:r>
            <a:endParaRPr lang="en-US" altLang="ja-JP" sz="2000" spc="-100" dirty="0"/>
          </a:p>
        </p:txBody>
      </p:sp>
      <p:sp>
        <p:nvSpPr>
          <p:cNvPr id="8" name="Content Placeholder 5">
            <a:extLst>
              <a:ext uri="{FF2B5EF4-FFF2-40B4-BE49-F238E27FC236}">
                <a16:creationId xmlns:a16="http://schemas.microsoft.com/office/drawing/2014/main" id="{70DBA9D8-56E2-4CD8-BA63-0FE9D888191B}"/>
              </a:ext>
            </a:extLst>
          </p:cNvPr>
          <p:cNvSpPr txBox="1">
            <a:spLocks/>
          </p:cNvSpPr>
          <p:nvPr/>
        </p:nvSpPr>
        <p:spPr>
          <a:xfrm>
            <a:off x="6021936" y="1260000"/>
            <a:ext cx="5810064" cy="3738720"/>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200" b="1" kern="1200" spc="-100" baseline="0">
                <a:solidFill>
                  <a:schemeClr val="tx1"/>
                </a:solidFill>
                <a:latin typeface="メイリオ" panose="020B0604030504040204" pitchFamily="50" charset="-128"/>
                <a:ea typeface="メイリオ" panose="020B0604030504040204"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2pPr>
            <a:lvl3pPr marL="223838" indent="-209550" algn="l" defTabSz="914400" rtl="0" eaLnBrk="1" latinLnBrk="0" hangingPunct="1">
              <a:lnSpc>
                <a:spcPct val="110000"/>
              </a:lnSpc>
              <a:spcBef>
                <a:spcPts val="300"/>
              </a:spcBef>
              <a:spcAft>
                <a:spcPts val="0"/>
              </a:spcAft>
              <a:buClr>
                <a:schemeClr val="accent3"/>
              </a:buClr>
              <a:buFont typeface="システムフォント（レギュラー）"/>
              <a:buChar char="Q"/>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3pPr>
            <a:lvl4pPr marL="223838" indent="-209550" algn="l" defTabSz="914400" rtl="0" eaLnBrk="1" latinLnBrk="0" hangingPunct="1">
              <a:lnSpc>
                <a:spcPct val="110000"/>
              </a:lnSpc>
              <a:spcBef>
                <a:spcPts val="300"/>
              </a:spcBef>
              <a:spcAft>
                <a:spcPts val="0"/>
              </a:spcAft>
              <a:buClr>
                <a:schemeClr val="accent3"/>
              </a:buClr>
              <a:buFont typeface="システムフォント（レギュラー）"/>
              <a:buChar char="A"/>
              <a:tabLst/>
              <a:defRPr kumimoji="1" sz="1200" b="0" kern="1200" spc="-100" baseline="0">
                <a:solidFill>
                  <a:schemeClr val="tx1"/>
                </a:solidFill>
                <a:latin typeface="メイリオ" panose="020B0604030504040204" pitchFamily="50" charset="-128"/>
                <a:ea typeface="メイリオ" panose="020B0604030504040204"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900" kern="1200" spc="-100" baseline="0">
                <a:solidFill>
                  <a:schemeClr val="tx1"/>
                </a:solidFill>
                <a:latin typeface="メイリオ" panose="020B0604030504040204" pitchFamily="50" charset="-128"/>
                <a:ea typeface="メイリオ" panose="020B0604030504040204" pitchFamily="50" charset="-128"/>
                <a:cs typeface="+mn-cs"/>
              </a:defRPr>
            </a:lvl9pPr>
          </a:lstStyle>
          <a:p>
            <a:pPr marL="285750" indent="-285750">
              <a:buFont typeface="Arial" panose="020B0604020202020204" pitchFamily="34" charset="0"/>
              <a:buChar char="•"/>
            </a:pPr>
            <a:r>
              <a:rPr lang="en-US" altLang="ja-JP" sz="2000" dirty="0"/>
              <a:t>HCL Sametime</a:t>
            </a:r>
          </a:p>
          <a:p>
            <a:pPr marL="509588" lvl="2" indent="-285750">
              <a:buFont typeface="Arial" panose="020B0604020202020204" pitchFamily="34" charset="0"/>
              <a:buChar char="•"/>
            </a:pPr>
            <a:r>
              <a:rPr lang="en-US" altLang="ja-JP" sz="2000" dirty="0"/>
              <a:t>Windows </a:t>
            </a:r>
            <a:r>
              <a:rPr lang="ja-JP" altLang="en-US" sz="2000" dirty="0"/>
              <a:t>と </a:t>
            </a:r>
            <a:r>
              <a:rPr lang="en-US" altLang="ja-JP" sz="2000" dirty="0"/>
              <a:t>Linux </a:t>
            </a:r>
            <a:r>
              <a:rPr lang="ja-JP" altLang="en-US" sz="2000" dirty="0"/>
              <a:t>に対応</a:t>
            </a:r>
            <a:endParaRPr lang="en-US" altLang="ja-JP" sz="2000" dirty="0"/>
          </a:p>
          <a:p>
            <a:pPr marL="509588" lvl="2" indent="-285750">
              <a:buFont typeface="Arial" panose="020B0604020202020204" pitchFamily="34" charset="0"/>
              <a:buChar char="•"/>
            </a:pPr>
            <a:r>
              <a:rPr lang="ja-JP" altLang="en-US" sz="2000" dirty="0"/>
              <a:t>現行製品は</a:t>
            </a:r>
            <a:r>
              <a:rPr lang="en-US" altLang="ja-JP" sz="2000" dirty="0"/>
              <a:t>10/11.5/11.6/12.0</a:t>
            </a:r>
          </a:p>
          <a:p>
            <a:pPr marL="776288" lvl="5" indent="-285750">
              <a:buFont typeface="Arial" panose="020B0604020202020204" pitchFamily="34" charset="0"/>
              <a:buChar char="•"/>
            </a:pPr>
            <a:r>
              <a:rPr lang="en-US" altLang="ja-JP" sz="1850" dirty="0"/>
              <a:t>10: </a:t>
            </a:r>
            <a:r>
              <a:rPr lang="ja-JP" altLang="en-US" sz="1850" dirty="0"/>
              <a:t>チャット機能のみリリース</a:t>
            </a:r>
            <a:endParaRPr lang="en-US" altLang="ja-JP" sz="1850" dirty="0"/>
          </a:p>
          <a:p>
            <a:pPr marL="776288" lvl="5" indent="-285750">
              <a:buFont typeface="Arial" panose="020B0604020202020204" pitchFamily="34" charset="0"/>
              <a:buChar char="•"/>
            </a:pPr>
            <a:r>
              <a:rPr lang="en-US" altLang="ja-JP" sz="1850" dirty="0"/>
              <a:t>11.5/11.6: </a:t>
            </a:r>
            <a:r>
              <a:rPr lang="ja-JP" altLang="en-US" sz="1850" dirty="0"/>
              <a:t>ミーティングが</a:t>
            </a:r>
            <a:r>
              <a:rPr lang="en-US" altLang="ja-JP" sz="1850" dirty="0"/>
              <a:t>Docker</a:t>
            </a:r>
            <a:r>
              <a:rPr lang="ja-JP" altLang="en-US" sz="1850" dirty="0"/>
              <a:t>で提供</a:t>
            </a:r>
            <a:endParaRPr lang="en-US" altLang="ja-JP" sz="1850" dirty="0"/>
          </a:p>
          <a:p>
            <a:pPr marL="776288" lvl="5" indent="-285750">
              <a:buFont typeface="Arial" panose="020B0604020202020204" pitchFamily="34" charset="0"/>
              <a:buChar char="•"/>
            </a:pPr>
            <a:r>
              <a:rPr lang="en-US" altLang="ja-JP" sz="1850" dirty="0"/>
              <a:t>12: </a:t>
            </a:r>
            <a:r>
              <a:rPr lang="ja-JP" altLang="en-US" sz="1850" dirty="0"/>
              <a:t>チャットも</a:t>
            </a:r>
            <a:r>
              <a:rPr lang="en-US" altLang="ja-JP" sz="1850" dirty="0"/>
              <a:t>Docker</a:t>
            </a:r>
            <a:r>
              <a:rPr lang="ja-JP" altLang="en-US" sz="1850" dirty="0"/>
              <a:t>で提供</a:t>
            </a:r>
            <a:endParaRPr lang="en-US" altLang="ja-JP" sz="1850" dirty="0"/>
          </a:p>
          <a:p>
            <a:pPr marL="509588" lvl="2" indent="-285750">
              <a:buFont typeface="Arial" panose="020B0604020202020204" pitchFamily="34" charset="0"/>
              <a:buChar char="•"/>
            </a:pPr>
            <a:r>
              <a:rPr lang="en-US" altLang="ja-JP" sz="2000" dirty="0"/>
              <a:t>Sametime V12.0.1 </a:t>
            </a:r>
            <a:r>
              <a:rPr lang="ja-JP" altLang="en-US" sz="2000" dirty="0"/>
              <a:t>は</a:t>
            </a:r>
            <a:r>
              <a:rPr lang="en-US" altLang="ja-JP" sz="2000" dirty="0"/>
              <a:t>2022</a:t>
            </a:r>
            <a:r>
              <a:rPr lang="ja-JP" altLang="en-US" sz="2000" dirty="0"/>
              <a:t>年</a:t>
            </a:r>
            <a:r>
              <a:rPr lang="en-US" altLang="ja-JP" sz="2000" dirty="0"/>
              <a:t>11/12</a:t>
            </a:r>
            <a:r>
              <a:rPr lang="ja-JP" altLang="en-US" sz="2000" dirty="0"/>
              <a:t>月予定</a:t>
            </a:r>
            <a:endParaRPr lang="en-US" altLang="ja-JP" sz="2000" dirty="0"/>
          </a:p>
          <a:p>
            <a:pPr marL="509588" lvl="2" indent="-285750">
              <a:buFont typeface="Arial" panose="020B0604020202020204" pitchFamily="34" charset="0"/>
              <a:buChar char="•"/>
            </a:pPr>
            <a:r>
              <a:rPr lang="en-US" altLang="ja-JP" sz="2000" dirty="0"/>
              <a:t>Docker</a:t>
            </a:r>
            <a:r>
              <a:rPr lang="ja-JP" altLang="en-US" sz="2000" dirty="0"/>
              <a:t>に慣れていない場合、</a:t>
            </a:r>
            <a:r>
              <a:rPr lang="en-US" altLang="ja-JP" sz="2000" dirty="0"/>
              <a:t>Limited Use </a:t>
            </a:r>
            <a:r>
              <a:rPr lang="ja-JP" altLang="en-US" sz="2000" dirty="0"/>
              <a:t>で使うバージョンは </a:t>
            </a:r>
            <a:r>
              <a:rPr lang="en-US" altLang="ja-JP" sz="2000" dirty="0"/>
              <a:t>Sametime 11.6 IF1 </a:t>
            </a:r>
            <a:r>
              <a:rPr lang="ja-JP" altLang="en-US" sz="2000" dirty="0"/>
              <a:t>を推奨</a:t>
            </a:r>
            <a:endParaRPr lang="en-US" altLang="ja-JP" sz="2000" dirty="0"/>
          </a:p>
          <a:p>
            <a:pPr marL="509588" lvl="2" indent="-285750">
              <a:buFont typeface="Arial" panose="020B0604020202020204" pitchFamily="34" charset="0"/>
              <a:buChar char="•"/>
            </a:pPr>
            <a:endParaRPr lang="en-US" altLang="ja-JP" sz="2000" dirty="0"/>
          </a:p>
        </p:txBody>
      </p:sp>
    </p:spTree>
    <p:extLst>
      <p:ext uri="{BB962C8B-B14F-4D97-AF65-F5344CB8AC3E}">
        <p14:creationId xmlns:p14="http://schemas.microsoft.com/office/powerpoint/2010/main" val="35813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C820BA-A386-4AB4-BB31-FEAC5D74870D}"/>
              </a:ext>
            </a:extLst>
          </p:cNvPr>
          <p:cNvSpPr>
            <a:spLocks noGrp="1"/>
          </p:cNvSpPr>
          <p:nvPr>
            <p:ph type="title"/>
          </p:nvPr>
        </p:nvSpPr>
        <p:spPr/>
        <p:txBody>
          <a:bodyPr>
            <a:normAutofit/>
          </a:bodyPr>
          <a:lstStyle/>
          <a:p>
            <a:r>
              <a:rPr lang="ja-JP" altLang="en-US" dirty="0"/>
              <a:t>関連製品</a:t>
            </a:r>
          </a:p>
        </p:txBody>
      </p:sp>
      <p:sp>
        <p:nvSpPr>
          <p:cNvPr id="7" name="Content Placeholder 6">
            <a:extLst>
              <a:ext uri="{FF2B5EF4-FFF2-40B4-BE49-F238E27FC236}">
                <a16:creationId xmlns:a16="http://schemas.microsoft.com/office/drawing/2014/main" id="{61EC3ACB-95EF-41C1-8B7A-4588B2B0A14E}"/>
              </a:ext>
            </a:extLst>
          </p:cNvPr>
          <p:cNvSpPr>
            <a:spLocks noGrp="1"/>
          </p:cNvSpPr>
          <p:nvPr>
            <p:ph sz="quarter" idx="4294967295"/>
          </p:nvPr>
        </p:nvSpPr>
        <p:spPr>
          <a:xfrm>
            <a:off x="517525" y="1274978"/>
            <a:ext cx="5294795" cy="2921101"/>
          </a:xfrm>
        </p:spPr>
        <p:txBody>
          <a:bodyPr>
            <a:noAutofit/>
          </a:bodyPr>
          <a:lstStyle/>
          <a:p>
            <a:pPr marL="285750" indent="-285750">
              <a:buFont typeface="Arial" panose="020B0604020202020204" pitchFamily="34" charset="0"/>
              <a:buChar char="•"/>
            </a:pPr>
            <a:r>
              <a:rPr lang="en-US" altLang="ja-JP" sz="2000" spc="-100" dirty="0"/>
              <a:t>Traveler</a:t>
            </a:r>
          </a:p>
          <a:p>
            <a:pPr marL="509588" lvl="3" indent="-285750">
              <a:buFont typeface="Arial" panose="020B0604020202020204" pitchFamily="34" charset="0"/>
              <a:buChar char="•"/>
            </a:pPr>
            <a:r>
              <a:rPr lang="en-US" altLang="ja-JP" sz="2000" b="0" dirty="0"/>
              <a:t>Notes/Domino</a:t>
            </a:r>
            <a:r>
              <a:rPr lang="ja-JP" altLang="en-US" sz="2000" b="0" dirty="0"/>
              <a:t>と同期したリリース</a:t>
            </a:r>
            <a:endParaRPr lang="en-US" altLang="ja-JP" sz="2000" b="0" dirty="0"/>
          </a:p>
          <a:p>
            <a:pPr marL="509588" lvl="3" indent="-285750">
              <a:buFont typeface="Arial" panose="020B0604020202020204" pitchFamily="34" charset="0"/>
              <a:buChar char="•"/>
            </a:pPr>
            <a:r>
              <a:rPr lang="en-US" altLang="ja-JP" sz="2000" b="0" spc="-100" dirty="0"/>
              <a:t>Traveler </a:t>
            </a:r>
            <a:r>
              <a:rPr lang="ja-JP" altLang="en-US" sz="2000" b="0" spc="-100" dirty="0"/>
              <a:t>の製品情報</a:t>
            </a:r>
          </a:p>
          <a:p>
            <a:pPr marL="509588" lvl="4" indent="-285750">
              <a:buFont typeface="Arial" panose="020B0604020202020204" pitchFamily="34" charset="0"/>
              <a:buChar char="•"/>
            </a:pPr>
            <a:r>
              <a:rPr lang="en-US" altLang="ja-JP" sz="1600" b="0" spc="-100" dirty="0">
                <a:hlinkClick r:id="rId2"/>
              </a:rPr>
              <a:t>https://support.hcltechsw.com/csm?id=kb_article&amp;sysparm_article=KB0074830</a:t>
            </a:r>
            <a:endParaRPr lang="en-US" altLang="ja-JP" sz="1600" b="0" spc="-100" dirty="0"/>
          </a:p>
          <a:p>
            <a:pPr marL="509588" lvl="3" indent="-285750">
              <a:buFont typeface="Arial" panose="020B0604020202020204" pitchFamily="34" charset="0"/>
              <a:buChar char="•"/>
            </a:pPr>
            <a:r>
              <a:rPr lang="en-US" altLang="ja-JP" sz="2000" b="0" spc="-100" dirty="0"/>
              <a:t>DB2</a:t>
            </a:r>
            <a:r>
              <a:rPr lang="ja-JP" altLang="en-US" sz="2000" b="0" spc="-100" dirty="0"/>
              <a:t>は使用権がなくなっているので注意</a:t>
            </a:r>
            <a:endParaRPr lang="en-US" altLang="ja-JP" sz="2000" b="0" spc="-100" dirty="0"/>
          </a:p>
        </p:txBody>
      </p:sp>
      <p:sp>
        <p:nvSpPr>
          <p:cNvPr id="11" name="Content Placeholder 6">
            <a:extLst>
              <a:ext uri="{FF2B5EF4-FFF2-40B4-BE49-F238E27FC236}">
                <a16:creationId xmlns:a16="http://schemas.microsoft.com/office/drawing/2014/main" id="{7693DD13-B43C-4AF6-92B8-FC2AD085121C}"/>
              </a:ext>
            </a:extLst>
          </p:cNvPr>
          <p:cNvSpPr txBox="1">
            <a:spLocks/>
          </p:cNvSpPr>
          <p:nvPr/>
        </p:nvSpPr>
        <p:spPr>
          <a:xfrm>
            <a:off x="5812320" y="1274978"/>
            <a:ext cx="5580000" cy="3307181"/>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800" b="1" kern="1200" spc="0">
                <a:solidFill>
                  <a:schemeClr val="tx1"/>
                </a:solidFill>
                <a:latin typeface="BIZ UDPゴシック" panose="020B0400000000000000" pitchFamily="50" charset="-128"/>
                <a:ea typeface="BIZ UDPゴシック" panose="020B0400000000000000"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2pPr>
            <a:lvl3pPr marL="223838" indent="-209550" algn="l" defTabSz="914400" rtl="0" eaLnBrk="1" latinLnBrk="0" hangingPunct="1">
              <a:lnSpc>
                <a:spcPct val="110000"/>
              </a:lnSpc>
              <a:spcBef>
                <a:spcPts val="300"/>
              </a:spcBef>
              <a:spcAft>
                <a:spcPts val="0"/>
              </a:spcAft>
              <a:buClr>
                <a:schemeClr val="accent3"/>
              </a:buClr>
              <a:buFont typeface="システムフォント（レギュラー）"/>
              <a:buChar char="Q"/>
              <a:tabLst/>
              <a:defRPr kumimoji="1" sz="1800" kern="1200" spc="0">
                <a:solidFill>
                  <a:schemeClr val="tx1"/>
                </a:solidFill>
                <a:latin typeface="BIZ UDPゴシック" panose="020B0400000000000000" pitchFamily="50" charset="-128"/>
                <a:ea typeface="BIZ UDPゴシック" panose="020B0400000000000000" pitchFamily="50" charset="-128"/>
                <a:cs typeface="+mn-cs"/>
              </a:defRPr>
            </a:lvl3pPr>
            <a:lvl4pPr marL="223838" indent="-212725" algn="l" defTabSz="914400" rtl="0" eaLnBrk="1" latinLnBrk="0" hangingPunct="1">
              <a:lnSpc>
                <a:spcPct val="110000"/>
              </a:lnSpc>
              <a:spcBef>
                <a:spcPts val="300"/>
              </a:spcBef>
              <a:spcAft>
                <a:spcPts val="0"/>
              </a:spcAft>
              <a:buClr>
                <a:schemeClr val="accent3"/>
              </a:buClr>
              <a:buFont typeface="システムフォント（レギュラー）"/>
              <a:buChar char="A"/>
              <a:tabLst/>
              <a:defRPr kumimoji="1" sz="1800" b="0" kern="1200" spc="0">
                <a:solidFill>
                  <a:schemeClr val="tx1"/>
                </a:solidFill>
                <a:latin typeface="BIZ UDPゴシック" panose="020B0400000000000000" pitchFamily="50" charset="-128"/>
                <a:ea typeface="BIZ UDPゴシック" panose="020B0400000000000000"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400" kern="1200" spc="0">
                <a:solidFill>
                  <a:schemeClr val="tx1"/>
                </a:solidFill>
                <a:latin typeface="BIZ UDPゴシック" panose="020B0400000000000000" pitchFamily="50" charset="-128"/>
                <a:ea typeface="BIZ UDPゴシック" panose="020B0400000000000000"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100" kern="1200" spc="0">
                <a:solidFill>
                  <a:schemeClr val="tx1"/>
                </a:solidFill>
                <a:latin typeface="BIZ UDPゴシック" panose="020B0400000000000000" pitchFamily="50" charset="-128"/>
                <a:ea typeface="BIZ UDPゴシック" panose="020B0400000000000000" pitchFamily="50" charset="-128"/>
                <a:cs typeface="+mn-cs"/>
              </a:defRPr>
            </a:lvl9pPr>
          </a:lstStyle>
          <a:p>
            <a:pPr marL="296863" lvl="1" indent="-285750">
              <a:buFont typeface="Arial" panose="020B0604020202020204" pitchFamily="34" charset="0"/>
              <a:buChar char="•"/>
            </a:pPr>
            <a:r>
              <a:rPr lang="en-US" altLang="ja-JP" sz="2000" b="1" dirty="0"/>
              <a:t>Domino Volt/Nomad Web</a:t>
            </a:r>
          </a:p>
          <a:p>
            <a:pPr marL="509588" lvl="3" indent="-285750">
              <a:buFont typeface="Arial" panose="020B0604020202020204" pitchFamily="34" charset="0"/>
              <a:buChar char="•"/>
            </a:pPr>
            <a:r>
              <a:rPr lang="en-US" altLang="ja-JP" sz="2000" dirty="0"/>
              <a:t>Domino</a:t>
            </a:r>
            <a:r>
              <a:rPr lang="ja-JP" altLang="en-US" sz="2000" dirty="0"/>
              <a:t>バージョンに依存せず</a:t>
            </a:r>
            <a:r>
              <a:rPr lang="en-US" altLang="ja-JP" sz="2000" dirty="0"/>
              <a:t>1.0.x</a:t>
            </a:r>
            <a:r>
              <a:rPr lang="ja-JP" altLang="en-US" sz="2000" dirty="0"/>
              <a:t>を順次リリース</a:t>
            </a:r>
            <a:endParaRPr lang="en-US" altLang="ja-JP" sz="2000" dirty="0"/>
          </a:p>
          <a:p>
            <a:pPr marL="509588" lvl="3" indent="-285750">
              <a:buFont typeface="Arial" panose="020B0604020202020204" pitchFamily="34" charset="0"/>
              <a:buChar char="•"/>
            </a:pPr>
            <a:r>
              <a:rPr lang="en-US" altLang="ja-JP" sz="2000" dirty="0"/>
              <a:t>HCL Nomad Web (HCL Nomad for Web Browsers) 1.0.x </a:t>
            </a:r>
            <a:r>
              <a:rPr lang="ja-JP" altLang="en-US" sz="2000" dirty="0"/>
              <a:t>リリース情報</a:t>
            </a:r>
          </a:p>
          <a:p>
            <a:pPr marL="558800" lvl="4" indent="-285750">
              <a:buFont typeface="Arial" panose="020B0604020202020204" pitchFamily="34" charset="0"/>
              <a:buChar char="•"/>
            </a:pPr>
            <a:r>
              <a:rPr lang="en-US" altLang="ja-JP" sz="1600" dirty="0">
                <a:hlinkClick r:id="rId3"/>
              </a:rPr>
              <a:t>https://support.hcltechsw.com/csm?id=kb_article&amp;sysparm_article=KB0090739</a:t>
            </a:r>
            <a:endParaRPr lang="en-US" altLang="ja-JP" sz="1600" dirty="0"/>
          </a:p>
          <a:p>
            <a:pPr marL="558800" lvl="4" indent="-285750">
              <a:buFont typeface="Arial" panose="020B0604020202020204" pitchFamily="34" charset="0"/>
              <a:buChar char="•"/>
            </a:pPr>
            <a:endParaRPr lang="en-US" altLang="ja-JP" sz="1600" dirty="0"/>
          </a:p>
        </p:txBody>
      </p:sp>
    </p:spTree>
    <p:extLst>
      <p:ext uri="{BB962C8B-B14F-4D97-AF65-F5344CB8AC3E}">
        <p14:creationId xmlns:p14="http://schemas.microsoft.com/office/powerpoint/2010/main" val="204031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fade">
                                      <p:cBhvr>
                                        <p:cTn id="16" dur="500"/>
                                        <p:tgtEl>
                                          <p:spTgt spid="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500"/>
                                        <p:tgtEl>
                                          <p:spTgt spid="11">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500"/>
                                        <p:tgtEl>
                                          <p:spTgt spid="11">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xEl>
                                              <p:pRg st="2" end="2"/>
                                            </p:txEl>
                                          </p:spTgt>
                                        </p:tgtEl>
                                        <p:attrNameLst>
                                          <p:attrName>style.visibility</p:attrName>
                                        </p:attrNameLst>
                                      </p:cBhvr>
                                      <p:to>
                                        <p:strVal val="visible"/>
                                      </p:to>
                                    </p:set>
                                    <p:animEffect transition="in" filter="fade">
                                      <p:cBhvr>
                                        <p:cTn id="30" dur="500"/>
                                        <p:tgtEl>
                                          <p:spTgt spid="11">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fade">
                                      <p:cBhvr>
                                        <p:cTn id="3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C820BA-A386-4AB4-BB31-FEAC5D74870D}"/>
              </a:ext>
            </a:extLst>
          </p:cNvPr>
          <p:cNvSpPr>
            <a:spLocks noGrp="1"/>
          </p:cNvSpPr>
          <p:nvPr>
            <p:ph type="title"/>
          </p:nvPr>
        </p:nvSpPr>
        <p:spPr/>
        <p:txBody>
          <a:bodyPr/>
          <a:lstStyle/>
          <a:p>
            <a:r>
              <a:rPr lang="ja-JP" altLang="en-US" dirty="0"/>
              <a:t>基本情報</a:t>
            </a:r>
            <a:r>
              <a:rPr lang="en-US" altLang="ja-JP" dirty="0"/>
              <a:t>: </a:t>
            </a:r>
            <a:r>
              <a:rPr lang="ja-JP" altLang="en-US" dirty="0"/>
              <a:t>付属コンポーネント</a:t>
            </a:r>
          </a:p>
        </p:txBody>
      </p:sp>
      <p:sp>
        <p:nvSpPr>
          <p:cNvPr id="6" name="Content Placeholder 5">
            <a:extLst>
              <a:ext uri="{FF2B5EF4-FFF2-40B4-BE49-F238E27FC236}">
                <a16:creationId xmlns:a16="http://schemas.microsoft.com/office/drawing/2014/main" id="{A49898FE-3A08-4424-A08A-3A72A6E54C90}"/>
              </a:ext>
            </a:extLst>
          </p:cNvPr>
          <p:cNvSpPr>
            <a:spLocks noGrp="1"/>
          </p:cNvSpPr>
          <p:nvPr>
            <p:ph idx="1"/>
          </p:nvPr>
        </p:nvSpPr>
        <p:spPr>
          <a:xfrm>
            <a:off x="360000" y="1260000"/>
            <a:ext cx="5736000" cy="5040000"/>
          </a:xfrm>
        </p:spPr>
        <p:txBody>
          <a:bodyPr>
            <a:normAutofit/>
          </a:bodyPr>
          <a:lstStyle/>
          <a:p>
            <a:pPr marL="285750" indent="-285750">
              <a:buFont typeface="Arial" panose="020B0604020202020204" pitchFamily="34" charset="0"/>
              <a:buChar char="•"/>
            </a:pPr>
            <a:r>
              <a:rPr lang="ja-JP" altLang="en-US" sz="2000" spc="-100" dirty="0"/>
              <a:t>使用可能なコンポーネント</a:t>
            </a:r>
            <a:endParaRPr lang="en-US" altLang="ja-JP" sz="2000" spc="-100" dirty="0"/>
          </a:p>
          <a:p>
            <a:pPr marL="558800" lvl="2" indent="-285750">
              <a:buFont typeface="Arial" panose="020B0604020202020204" pitchFamily="34" charset="0"/>
              <a:buChar char="•"/>
            </a:pPr>
            <a:r>
              <a:rPr lang="en-US" altLang="ja-JP" sz="2000" spc="-100" dirty="0"/>
              <a:t>HCL Notes/Domino</a:t>
            </a:r>
          </a:p>
          <a:p>
            <a:pPr marL="825500" lvl="5" indent="-285750">
              <a:buFont typeface="Arial" panose="020B0604020202020204" pitchFamily="34" charset="0"/>
              <a:buChar char="•"/>
            </a:pPr>
            <a:r>
              <a:rPr lang="en-US" altLang="ja-JP" sz="1600" spc="-40" dirty="0"/>
              <a:t>Notes</a:t>
            </a:r>
            <a:r>
              <a:rPr lang="ja-JP" altLang="en-US" sz="1600" spc="-40" dirty="0"/>
              <a:t>、</a:t>
            </a:r>
            <a:r>
              <a:rPr lang="en-US" altLang="ja-JP" sz="1600" spc="-40" dirty="0"/>
              <a:t>Domino</a:t>
            </a:r>
            <a:r>
              <a:rPr lang="ja-JP" altLang="en-US" sz="1600" spc="-40" dirty="0"/>
              <a:t>、</a:t>
            </a:r>
            <a:r>
              <a:rPr lang="en-US" altLang="ja-JP" sz="1600" spc="-40" dirty="0"/>
              <a:t>Client Application Access</a:t>
            </a:r>
            <a:r>
              <a:rPr lang="ja-JP" altLang="en-US" sz="1600" spc="-40" dirty="0"/>
              <a:t>、</a:t>
            </a:r>
            <a:r>
              <a:rPr lang="en-US" altLang="ja-JP" sz="1600" spc="-40" dirty="0"/>
              <a:t>Domino Designer</a:t>
            </a:r>
            <a:r>
              <a:rPr lang="ja-JP" altLang="en-US" sz="1600" spc="-40" dirty="0"/>
              <a:t>、</a:t>
            </a:r>
            <a:r>
              <a:rPr lang="en-US" altLang="ja-JP" sz="1600" spc="-40" dirty="0"/>
              <a:t>Verse</a:t>
            </a:r>
            <a:r>
              <a:rPr lang="ja-JP" altLang="en-US" sz="1600" spc="-40" dirty="0"/>
              <a:t>、</a:t>
            </a:r>
            <a:r>
              <a:rPr lang="en-US" altLang="ja-JP" sz="1600" spc="-40" dirty="0"/>
              <a:t>Traveler</a:t>
            </a:r>
            <a:r>
              <a:rPr lang="ja-JP" altLang="en-US" sz="1600" spc="-40" dirty="0"/>
              <a:t>、</a:t>
            </a:r>
            <a:r>
              <a:rPr lang="en-US" altLang="ja-JP" sz="1600" spc="-40" dirty="0"/>
              <a:t>HCL Sametime Limited Use (</a:t>
            </a:r>
            <a:r>
              <a:rPr lang="en-US" altLang="ja-JP" sz="1600" b="1" spc="-40" dirty="0"/>
              <a:t>Connect Client </a:t>
            </a:r>
            <a:r>
              <a:rPr lang="ja-JP" altLang="en-US" sz="1600" b="1" spc="-40" dirty="0"/>
              <a:t>を含む</a:t>
            </a:r>
            <a:r>
              <a:rPr lang="en-US" altLang="ja-JP" sz="1600" spc="-40" dirty="0"/>
              <a:t>)</a:t>
            </a:r>
            <a:r>
              <a:rPr lang="ja-JP" altLang="en-US" sz="1600" spc="-40" dirty="0"/>
              <a:t>、</a:t>
            </a:r>
            <a:r>
              <a:rPr lang="en-US" altLang="ja-JP" sz="1600" b="1" spc="-40" dirty="0"/>
              <a:t>Nomad Mobile</a:t>
            </a:r>
            <a:r>
              <a:rPr lang="ja-JP" altLang="en-US" sz="1600" b="1" spc="-40" dirty="0"/>
              <a:t>、</a:t>
            </a:r>
            <a:r>
              <a:rPr lang="en-US" altLang="ja-JP" sz="1600" b="1" spc="-40" dirty="0"/>
              <a:t>Nomad Web</a:t>
            </a:r>
          </a:p>
          <a:p>
            <a:pPr marL="558800" lvl="2" indent="-285750">
              <a:buFont typeface="Arial" panose="020B0604020202020204" pitchFamily="34" charset="0"/>
              <a:buChar char="•"/>
            </a:pPr>
            <a:r>
              <a:rPr lang="en-US" altLang="ja-JP" sz="2000" spc="-100" dirty="0"/>
              <a:t>HCL Connections (Profiles </a:t>
            </a:r>
            <a:r>
              <a:rPr lang="ja-JP" altLang="en-US" sz="2000" spc="-100" dirty="0"/>
              <a:t>と</a:t>
            </a:r>
            <a:r>
              <a:rPr lang="en-US" altLang="ja-JP" sz="2000" spc="-100" dirty="0"/>
              <a:t>Files)</a:t>
            </a:r>
          </a:p>
        </p:txBody>
      </p:sp>
      <p:sp>
        <p:nvSpPr>
          <p:cNvPr id="7" name="Content Placeholder 6">
            <a:extLst>
              <a:ext uri="{FF2B5EF4-FFF2-40B4-BE49-F238E27FC236}">
                <a16:creationId xmlns:a16="http://schemas.microsoft.com/office/drawing/2014/main" id="{61EC3ACB-95EF-41C1-8B7A-4588B2B0A14E}"/>
              </a:ext>
            </a:extLst>
          </p:cNvPr>
          <p:cNvSpPr>
            <a:spLocks noGrp="1"/>
          </p:cNvSpPr>
          <p:nvPr>
            <p:ph sz="quarter" idx="10"/>
          </p:nvPr>
        </p:nvSpPr>
        <p:spPr>
          <a:xfrm>
            <a:off x="6300000" y="1260000"/>
            <a:ext cx="5305189" cy="5040000"/>
          </a:xfrm>
        </p:spPr>
        <p:txBody>
          <a:bodyPr>
            <a:normAutofit/>
          </a:bodyPr>
          <a:lstStyle/>
          <a:p>
            <a:pPr marL="285750" indent="-285750">
              <a:buFont typeface="Arial" panose="020B0604020202020204" pitchFamily="34" charset="0"/>
              <a:buChar char="•"/>
            </a:pPr>
            <a:r>
              <a:rPr lang="ja-JP" altLang="en-US" sz="2000" spc="-100" dirty="0"/>
              <a:t>使えなくなったもの</a:t>
            </a:r>
            <a:endParaRPr lang="en-US" altLang="ja-JP" sz="2000" spc="-100" dirty="0"/>
          </a:p>
          <a:p>
            <a:pPr marL="509588" lvl="2" indent="-285750">
              <a:buFont typeface="Arial" panose="020B0604020202020204" pitchFamily="34" charset="0"/>
              <a:buChar char="•"/>
            </a:pPr>
            <a:r>
              <a:rPr lang="en-US" altLang="ja-JP" sz="2000" b="1" spc="-100" dirty="0"/>
              <a:t>IBM DB2 Enterprise Server Edition (Traveler</a:t>
            </a:r>
            <a:r>
              <a:rPr lang="ja-JP" altLang="en-US" sz="2000" b="1" spc="-100" dirty="0"/>
              <a:t>用</a:t>
            </a:r>
            <a:r>
              <a:rPr lang="en-US" altLang="ja-JP" sz="2000" b="1" spc="-100" dirty="0"/>
              <a:t>)</a:t>
            </a:r>
          </a:p>
          <a:p>
            <a:pPr marL="776288" lvl="5" indent="-285750">
              <a:buFont typeface="Arial" panose="020B0604020202020204" pitchFamily="34" charset="0"/>
              <a:buChar char="•"/>
            </a:pPr>
            <a:r>
              <a:rPr lang="ja-JP" altLang="en-US" sz="1850" spc="-100" dirty="0"/>
              <a:t>「</a:t>
            </a:r>
            <a:r>
              <a:rPr lang="en-US" altLang="ja-JP" sz="1850" spc="-100" dirty="0"/>
              <a:t>12</a:t>
            </a:r>
            <a:r>
              <a:rPr lang="ja-JP" altLang="en-US" sz="1850" spc="-100" dirty="0"/>
              <a:t>から」。以前取得分は継続利用可能。</a:t>
            </a:r>
            <a:endParaRPr lang="en-US" altLang="ja-JP" sz="1850" spc="-100" dirty="0"/>
          </a:p>
          <a:p>
            <a:pPr marL="509588" lvl="2" indent="-285750">
              <a:buFont typeface="Arial" panose="020B0604020202020204" pitchFamily="34" charset="0"/>
              <a:buChar char="•"/>
            </a:pPr>
            <a:r>
              <a:rPr lang="en-US" altLang="ja-JP" sz="2000" spc="-100" dirty="0"/>
              <a:t>IBM Security Directory Integrator (</a:t>
            </a:r>
            <a:r>
              <a:rPr lang="ja-JP" altLang="en-US" sz="2000" spc="-100" dirty="0"/>
              <a:t>単独利用</a:t>
            </a:r>
            <a:r>
              <a:rPr lang="en-US" altLang="ja-JP" sz="2000" spc="-100" dirty="0"/>
              <a:t>)</a:t>
            </a:r>
          </a:p>
          <a:p>
            <a:pPr marL="776288" lvl="5" indent="-285750">
              <a:buFont typeface="Arial" panose="020B0604020202020204" pitchFamily="34" charset="0"/>
              <a:buChar char="•"/>
            </a:pPr>
            <a:r>
              <a:rPr lang="en-US" altLang="ja-JP" sz="1600" spc="-40" dirty="0"/>
              <a:t>Connections </a:t>
            </a:r>
            <a:r>
              <a:rPr lang="ja-JP" altLang="en-US" sz="1600" spc="-40" dirty="0"/>
              <a:t>用には使用可能</a:t>
            </a:r>
            <a:endParaRPr lang="en-US" altLang="ja-JP" sz="1600" spc="-40" dirty="0"/>
          </a:p>
          <a:p>
            <a:pPr marL="776288" lvl="5" indent="-285750">
              <a:buFont typeface="Arial" panose="020B0604020202020204" pitchFamily="34" charset="0"/>
              <a:buChar char="•"/>
            </a:pPr>
            <a:r>
              <a:rPr lang="en-US" altLang="ja-JP" sz="1600" spc="-40" dirty="0"/>
              <a:t>Domino</a:t>
            </a:r>
            <a:r>
              <a:rPr lang="ja-JP" altLang="en-US" sz="1600" spc="-40" dirty="0"/>
              <a:t> </a:t>
            </a:r>
            <a:r>
              <a:rPr lang="en-US" altLang="ja-JP" sz="1600" spc="-40" dirty="0"/>
              <a:t>V11</a:t>
            </a:r>
            <a:r>
              <a:rPr lang="ja-JP" altLang="en-US" sz="1600" spc="-40" dirty="0"/>
              <a:t>の新機能 </a:t>
            </a:r>
            <a:r>
              <a:rPr lang="en-US" altLang="ja-JP" sz="1600" spc="-40" dirty="0"/>
              <a:t>Active Directory Sync </a:t>
            </a:r>
            <a:r>
              <a:rPr lang="ja-JP" altLang="en-US" sz="1600" spc="-40" dirty="0"/>
              <a:t>で同期運用が可能</a:t>
            </a:r>
            <a:endParaRPr lang="en-US" altLang="ja-JP" sz="1600" spc="-40" dirty="0"/>
          </a:p>
        </p:txBody>
      </p:sp>
      <p:sp>
        <p:nvSpPr>
          <p:cNvPr id="9" name="Rectangle 8">
            <a:extLst>
              <a:ext uri="{FF2B5EF4-FFF2-40B4-BE49-F238E27FC236}">
                <a16:creationId xmlns:a16="http://schemas.microsoft.com/office/drawing/2014/main" id="{61486EBC-63AA-4EA8-A21A-0677E9275EA8}"/>
              </a:ext>
            </a:extLst>
          </p:cNvPr>
          <p:cNvSpPr/>
          <p:nvPr/>
        </p:nvSpPr>
        <p:spPr>
          <a:xfrm>
            <a:off x="820080" y="5708016"/>
            <a:ext cx="10599840" cy="59198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600" spc="-100" dirty="0">
                <a:latin typeface="BIZ UDPゴシック" panose="020B0400000000000000" pitchFamily="50" charset="-128"/>
                <a:ea typeface="BIZ UDPゴシック" panose="020B0400000000000000" pitchFamily="50" charset="-128"/>
              </a:rPr>
              <a:t>参考</a:t>
            </a:r>
            <a:r>
              <a:rPr kumimoji="1" lang="en-US" altLang="ja-JP" sz="1600" spc="-100" dirty="0">
                <a:latin typeface="BIZ UDPゴシック" panose="020B0400000000000000" pitchFamily="50" charset="-128"/>
                <a:ea typeface="BIZ UDPゴシック" panose="020B0400000000000000" pitchFamily="50" charset="-128"/>
              </a:rPr>
              <a:t>: </a:t>
            </a:r>
            <a:r>
              <a:rPr kumimoji="1" lang="en-US" altLang="ja-JP" sz="1600" spc="-100" dirty="0">
                <a:latin typeface="BIZ UDPゴシック" panose="020B0400000000000000" pitchFamily="50" charset="-128"/>
                <a:ea typeface="BIZ UDPゴシック" panose="020B0400000000000000" pitchFamily="50" charset="-128"/>
                <a:hlinkClick r:id="rId2"/>
              </a:rPr>
              <a:t>HCL Traveler </a:t>
            </a:r>
            <a:r>
              <a:rPr kumimoji="1" lang="ja-JP" altLang="en-US" sz="1600" spc="-100" dirty="0">
                <a:latin typeface="BIZ UDPゴシック" panose="020B0400000000000000" pitchFamily="50" charset="-128"/>
                <a:ea typeface="BIZ UDPゴシック" panose="020B0400000000000000" pitchFamily="50" charset="-128"/>
                <a:hlinkClick r:id="rId2"/>
              </a:rPr>
              <a:t>使用権に付属する </a:t>
            </a:r>
            <a:r>
              <a:rPr kumimoji="1" lang="en-US" altLang="ja-JP" sz="1600" spc="-100" dirty="0">
                <a:latin typeface="BIZ UDPゴシック" panose="020B0400000000000000" pitchFamily="50" charset="-128"/>
                <a:ea typeface="BIZ UDPゴシック" panose="020B0400000000000000" pitchFamily="50" charset="-128"/>
                <a:hlinkClick r:id="rId2"/>
              </a:rPr>
              <a:t>IBM DB2 </a:t>
            </a:r>
            <a:r>
              <a:rPr kumimoji="1" lang="ja-JP" altLang="en-US" sz="1600" spc="-100" dirty="0">
                <a:latin typeface="BIZ UDPゴシック" panose="020B0400000000000000" pitchFamily="50" charset="-128"/>
                <a:ea typeface="BIZ UDPゴシック" panose="020B0400000000000000" pitchFamily="50" charset="-128"/>
                <a:hlinkClick r:id="rId2"/>
              </a:rPr>
              <a:t>使用権の廃止について</a:t>
            </a:r>
            <a:endParaRPr kumimoji="1" lang="en-US" altLang="ja-JP" sz="1600" spc="-100" dirty="0">
              <a:latin typeface="BIZ UDPゴシック" panose="020B0400000000000000" pitchFamily="50" charset="-128"/>
              <a:ea typeface="BIZ UDPゴシック" panose="020B0400000000000000" pitchFamily="50" charset="-128"/>
            </a:endParaRPr>
          </a:p>
          <a:p>
            <a:pPr algn="ctr"/>
            <a:r>
              <a:rPr kumimoji="1" lang="en-US" altLang="ja-JP" sz="1000" spc="-100" dirty="0">
                <a:latin typeface="BIZ UDPゴシック" panose="020B0400000000000000" pitchFamily="50" charset="-128"/>
                <a:ea typeface="BIZ UDPゴシック" panose="020B0400000000000000" pitchFamily="50" charset="-128"/>
              </a:rPr>
              <a:t>https://support.hcltechsw.com/csm?id=kb_article&amp;sysparm_article=KB0091043</a:t>
            </a:r>
            <a:endParaRPr kumimoji="1" lang="ja-JP" altLang="en-US" sz="1000" spc="-100" dirty="0">
              <a:latin typeface="BIZ UDPゴシック" panose="020B0400000000000000" pitchFamily="50" charset="-128"/>
              <a:ea typeface="BIZ UDPゴシック" panose="020B0400000000000000" pitchFamily="50" charset="-128"/>
            </a:endParaRPr>
          </a:p>
        </p:txBody>
      </p:sp>
      <p:sp>
        <p:nvSpPr>
          <p:cNvPr id="2" name="Rectangle 1">
            <a:extLst>
              <a:ext uri="{FF2B5EF4-FFF2-40B4-BE49-F238E27FC236}">
                <a16:creationId xmlns:a16="http://schemas.microsoft.com/office/drawing/2014/main" id="{D4CB15FF-3795-46B6-8737-453C52C81FCC}"/>
              </a:ext>
            </a:extLst>
          </p:cNvPr>
          <p:cNvSpPr/>
          <p:nvPr/>
        </p:nvSpPr>
        <p:spPr>
          <a:xfrm>
            <a:off x="820080" y="4852182"/>
            <a:ext cx="10599840" cy="74581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600" b="1" spc="-100" dirty="0">
                <a:latin typeface="BIZ UDPゴシック" panose="020B0400000000000000" pitchFamily="50" charset="-128"/>
                <a:ea typeface="BIZ UDPゴシック" panose="020B0400000000000000" pitchFamily="50" charset="-128"/>
              </a:rPr>
              <a:t>注意</a:t>
            </a:r>
            <a:r>
              <a:rPr kumimoji="1" lang="en-US" altLang="ja-JP" sz="1600" spc="-100" dirty="0">
                <a:latin typeface="BIZ UDPゴシック" panose="020B0400000000000000" pitchFamily="50" charset="-128"/>
                <a:ea typeface="BIZ UDPゴシック" panose="020B0400000000000000" pitchFamily="50" charset="-128"/>
              </a:rPr>
              <a:t>: </a:t>
            </a:r>
            <a:r>
              <a:rPr kumimoji="1" lang="ja-JP" altLang="en-US" sz="1600" spc="-100" dirty="0">
                <a:latin typeface="BIZ UDPゴシック" panose="020B0400000000000000" pitchFamily="50" charset="-128"/>
                <a:ea typeface="BIZ UDPゴシック" panose="020B0400000000000000" pitchFamily="50" charset="-128"/>
              </a:rPr>
              <a:t>これは </a:t>
            </a:r>
            <a:r>
              <a:rPr kumimoji="1" lang="en-US" altLang="ja-JP" sz="1600" spc="-100" dirty="0">
                <a:latin typeface="BIZ UDPゴシック" panose="020B0400000000000000" pitchFamily="50" charset="-128"/>
                <a:ea typeface="BIZ UDPゴシック" panose="020B0400000000000000" pitchFamily="50" charset="-128"/>
              </a:rPr>
              <a:t>HCL Notes Domino Complete Collaboration 12.0 </a:t>
            </a:r>
            <a:r>
              <a:rPr kumimoji="1" lang="ja-JP" altLang="en-US" sz="1600" spc="-100" dirty="0">
                <a:latin typeface="BIZ UDPゴシック" panose="020B0400000000000000" pitchFamily="50" charset="-128"/>
                <a:ea typeface="BIZ UDPゴシック" panose="020B0400000000000000" pitchFamily="50" charset="-128"/>
              </a:rPr>
              <a:t>の例です。ライセンス種類で異なります。「</a:t>
            </a:r>
            <a:r>
              <a:rPr kumimoji="1" lang="en-US" altLang="ja-JP" sz="1600" spc="-100" dirty="0">
                <a:latin typeface="BIZ UDPゴシック" panose="020B0400000000000000" pitchFamily="50" charset="-128"/>
                <a:ea typeface="BIZ UDPゴシック" panose="020B0400000000000000" pitchFamily="50" charset="-128"/>
                <a:hlinkClick r:id="rId3"/>
              </a:rPr>
              <a:t>Notes/Domino </a:t>
            </a:r>
            <a:r>
              <a:rPr kumimoji="1" lang="ja-JP" altLang="en-US" sz="1600" spc="-100" dirty="0">
                <a:latin typeface="BIZ UDPゴシック" panose="020B0400000000000000" pitchFamily="50" charset="-128"/>
                <a:ea typeface="BIZ UDPゴシック" panose="020B0400000000000000" pitchFamily="50" charset="-128"/>
                <a:hlinkClick r:id="rId3"/>
              </a:rPr>
              <a:t>ライセンスガイド</a:t>
            </a:r>
            <a:r>
              <a:rPr kumimoji="1" lang="ja-JP" altLang="en-US" sz="1600" spc="-100" dirty="0">
                <a:latin typeface="BIZ UDPゴシック" panose="020B0400000000000000" pitchFamily="50" charset="-128"/>
                <a:ea typeface="BIZ UDPゴシック" panose="020B0400000000000000" pitchFamily="50" charset="-128"/>
              </a:rPr>
              <a:t>」を参照してください。</a:t>
            </a:r>
            <a:endParaRPr kumimoji="1" lang="en-US" altLang="ja-JP" sz="1600" spc="-100" dirty="0">
              <a:latin typeface="BIZ UDPゴシック" panose="020B0400000000000000" pitchFamily="50" charset="-128"/>
              <a:ea typeface="BIZ UDPゴシック" panose="020B0400000000000000" pitchFamily="50" charset="-128"/>
            </a:endParaRPr>
          </a:p>
          <a:p>
            <a:pPr algn="ctr"/>
            <a:r>
              <a:rPr kumimoji="1" lang="en-US" altLang="ja-JP" sz="1000" spc="-100" dirty="0">
                <a:latin typeface="BIZ UDPゴシック" panose="020B0400000000000000" pitchFamily="50" charset="-128"/>
                <a:ea typeface="BIZ UDPゴシック" panose="020B0400000000000000" pitchFamily="50" charset="-128"/>
              </a:rPr>
              <a:t>https://www.hcljapan.co.jp/software/license/hcl-notes-domino-license-guide/</a:t>
            </a:r>
          </a:p>
        </p:txBody>
      </p:sp>
      <p:sp>
        <p:nvSpPr>
          <p:cNvPr id="10" name="Content Placeholder 5">
            <a:extLst>
              <a:ext uri="{FF2B5EF4-FFF2-40B4-BE49-F238E27FC236}">
                <a16:creationId xmlns:a16="http://schemas.microsoft.com/office/drawing/2014/main" id="{DE6EAC8A-9AA2-4F02-88CB-CB2D49180644}"/>
              </a:ext>
            </a:extLst>
          </p:cNvPr>
          <p:cNvSpPr txBox="1">
            <a:spLocks/>
          </p:cNvSpPr>
          <p:nvPr/>
        </p:nvSpPr>
        <p:spPr>
          <a:xfrm>
            <a:off x="357720" y="3370505"/>
            <a:ext cx="5736000" cy="147858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200" b="1" kern="1200" spc="-100" baseline="0">
                <a:solidFill>
                  <a:schemeClr val="tx1"/>
                </a:solidFill>
                <a:latin typeface="メイリオ" panose="020B0604030504040204" pitchFamily="50" charset="-128"/>
                <a:ea typeface="メイリオ" panose="020B0604030504040204"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2pPr>
            <a:lvl3pPr marL="223838" indent="-209550" algn="l" defTabSz="914400" rtl="0" eaLnBrk="1" latinLnBrk="0" hangingPunct="1">
              <a:lnSpc>
                <a:spcPct val="110000"/>
              </a:lnSpc>
              <a:spcBef>
                <a:spcPts val="300"/>
              </a:spcBef>
              <a:spcAft>
                <a:spcPts val="0"/>
              </a:spcAft>
              <a:buClr>
                <a:schemeClr val="accent3"/>
              </a:buClr>
              <a:buFont typeface="システムフォント（レギュラー）"/>
              <a:buChar char="Q"/>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3pPr>
            <a:lvl4pPr marL="223838" indent="-209550" algn="l" defTabSz="914400" rtl="0" eaLnBrk="1" latinLnBrk="0" hangingPunct="1">
              <a:lnSpc>
                <a:spcPct val="110000"/>
              </a:lnSpc>
              <a:spcBef>
                <a:spcPts val="300"/>
              </a:spcBef>
              <a:spcAft>
                <a:spcPts val="0"/>
              </a:spcAft>
              <a:buClr>
                <a:schemeClr val="accent3"/>
              </a:buClr>
              <a:buFont typeface="システムフォント（レギュラー）"/>
              <a:buChar char="A"/>
              <a:tabLst/>
              <a:defRPr kumimoji="1" sz="1200" b="0" kern="1200" spc="-100" baseline="0">
                <a:solidFill>
                  <a:schemeClr val="tx1"/>
                </a:solidFill>
                <a:latin typeface="メイリオ" panose="020B0604030504040204" pitchFamily="50" charset="-128"/>
                <a:ea typeface="メイリオ" panose="020B0604030504040204"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900" kern="1200" spc="-100" baseline="0">
                <a:solidFill>
                  <a:schemeClr val="tx1"/>
                </a:solidFill>
                <a:latin typeface="メイリオ" panose="020B0604030504040204" pitchFamily="50" charset="-128"/>
                <a:ea typeface="メイリオ" panose="020B0604030504040204" pitchFamily="50" charset="-128"/>
                <a:cs typeface="+mn-cs"/>
              </a:defRPr>
            </a:lvl9pPr>
          </a:lstStyle>
          <a:p>
            <a:pPr marL="558800" lvl="2" indent="-285750">
              <a:buFont typeface="Arial" panose="020B0604020202020204" pitchFamily="34" charset="0"/>
              <a:buChar char="•"/>
            </a:pPr>
            <a:endParaRPr lang="en-US" altLang="ja-JP" sz="2000" dirty="0"/>
          </a:p>
          <a:p>
            <a:pPr marL="558800" lvl="2" indent="-285750">
              <a:buFont typeface="Arial" panose="020B0604020202020204" pitchFamily="34" charset="0"/>
              <a:buChar char="•"/>
            </a:pPr>
            <a:r>
              <a:rPr lang="en-US" altLang="ja-JP" sz="2000" dirty="0"/>
              <a:t>Domino Volt</a:t>
            </a:r>
            <a:r>
              <a:rPr lang="ja-JP" altLang="en-US" sz="2000" dirty="0"/>
              <a:t>と</a:t>
            </a:r>
            <a:r>
              <a:rPr lang="en-US" altLang="ja-JP" sz="2000" dirty="0"/>
              <a:t>Sametime Meetings</a:t>
            </a:r>
            <a:r>
              <a:rPr lang="ja-JP" altLang="en-US" sz="2000" dirty="0"/>
              <a:t>はオプションライセンスが必要</a:t>
            </a:r>
            <a:endParaRPr lang="en-US" altLang="ja-JP" sz="2000" dirty="0"/>
          </a:p>
        </p:txBody>
      </p:sp>
    </p:spTree>
    <p:extLst>
      <p:ext uri="{BB962C8B-B14F-4D97-AF65-F5344CB8AC3E}">
        <p14:creationId xmlns:p14="http://schemas.microsoft.com/office/powerpoint/2010/main" val="162905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fade">
                                      <p:cBhvr>
                                        <p:cTn id="18" dur="500"/>
                                        <p:tgtEl>
                                          <p:spTgt spid="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3" end="3"/>
                                            </p:txEl>
                                          </p:spTgt>
                                        </p:tgtEl>
                                        <p:attrNameLst>
                                          <p:attrName>style.visibility</p:attrName>
                                        </p:attrNameLst>
                                      </p:cBhvr>
                                      <p:to>
                                        <p:strVal val="visible"/>
                                      </p:to>
                                    </p:set>
                                    <p:animEffect transition="in" filter="fade">
                                      <p:cBhvr>
                                        <p:cTn id="21" dur="500"/>
                                        <p:tgtEl>
                                          <p:spTgt spid="7">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4" end="4"/>
                                            </p:txEl>
                                          </p:spTgt>
                                        </p:tgtEl>
                                        <p:attrNameLst>
                                          <p:attrName>style.visibility</p:attrName>
                                        </p:attrNameLst>
                                      </p:cBhvr>
                                      <p:to>
                                        <p:strVal val="visible"/>
                                      </p:to>
                                    </p:set>
                                    <p:animEffect transition="in" filter="fade">
                                      <p:cBhvr>
                                        <p:cTn id="24" dur="500"/>
                                        <p:tgtEl>
                                          <p:spTgt spid="7">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animEffect transition="in" filter="fade">
                                      <p:cBhvr>
                                        <p:cTn id="27" dur="500"/>
                                        <p:tgtEl>
                                          <p:spTgt spid="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animBg="1"/>
      <p:bldP spid="2"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6C820BA-A386-4AB4-BB31-FEAC5D74870D}"/>
              </a:ext>
            </a:extLst>
          </p:cNvPr>
          <p:cNvSpPr>
            <a:spLocks noGrp="1"/>
          </p:cNvSpPr>
          <p:nvPr>
            <p:ph type="title"/>
          </p:nvPr>
        </p:nvSpPr>
        <p:spPr/>
        <p:txBody>
          <a:bodyPr/>
          <a:lstStyle/>
          <a:p>
            <a:r>
              <a:rPr lang="ja-JP" altLang="en-US" dirty="0"/>
              <a:t>基本情報</a:t>
            </a:r>
            <a:r>
              <a:rPr lang="en-US" altLang="ja-JP" dirty="0"/>
              <a:t>: </a:t>
            </a:r>
            <a:r>
              <a:rPr lang="ja-JP" altLang="en-US" dirty="0"/>
              <a:t>使えなくなった機能</a:t>
            </a:r>
          </a:p>
        </p:txBody>
      </p:sp>
      <p:sp>
        <p:nvSpPr>
          <p:cNvPr id="6" name="Content Placeholder 5">
            <a:extLst>
              <a:ext uri="{FF2B5EF4-FFF2-40B4-BE49-F238E27FC236}">
                <a16:creationId xmlns:a16="http://schemas.microsoft.com/office/drawing/2014/main" id="{A49898FE-3A08-4424-A08A-3A72A6E54C90}"/>
              </a:ext>
            </a:extLst>
          </p:cNvPr>
          <p:cNvSpPr>
            <a:spLocks noGrp="1"/>
          </p:cNvSpPr>
          <p:nvPr>
            <p:ph idx="1"/>
          </p:nvPr>
        </p:nvSpPr>
        <p:spPr>
          <a:xfrm>
            <a:off x="360000" y="1260000"/>
            <a:ext cx="5736000" cy="5040000"/>
          </a:xfrm>
        </p:spPr>
        <p:txBody>
          <a:bodyPr>
            <a:normAutofit/>
          </a:bodyPr>
          <a:lstStyle/>
          <a:p>
            <a:pPr marL="285750" indent="-285750">
              <a:buFont typeface="Arial" panose="020B0604020202020204" pitchFamily="34" charset="0"/>
              <a:buChar char="•"/>
            </a:pPr>
            <a:r>
              <a:rPr lang="en-US" altLang="ja-JP" sz="2000" spc="-100" dirty="0"/>
              <a:t>V12</a:t>
            </a:r>
          </a:p>
          <a:p>
            <a:pPr marL="558800" lvl="2" indent="-285750">
              <a:buFont typeface="Arial" panose="020B0604020202020204" pitchFamily="34" charset="0"/>
              <a:buChar char="•"/>
            </a:pPr>
            <a:r>
              <a:rPr lang="ja-JP" altLang="en-US" sz="2000" b="1" spc="-100" dirty="0"/>
              <a:t> </a:t>
            </a:r>
            <a:r>
              <a:rPr lang="en-US" altLang="ja-JP" sz="2000" b="1" spc="-100" dirty="0"/>
              <a:t>Notes </a:t>
            </a:r>
            <a:r>
              <a:rPr lang="ja-JP" altLang="en-US" sz="2000" b="1" spc="-100" dirty="0"/>
              <a:t>クライアントシングルログオン</a:t>
            </a:r>
            <a:endParaRPr lang="en-US" altLang="ja-JP" sz="2000" b="1" spc="-100" dirty="0"/>
          </a:p>
          <a:p>
            <a:pPr marL="825500" lvl="5" indent="-285750">
              <a:buFont typeface="Arial" panose="020B0604020202020204" pitchFamily="34" charset="0"/>
              <a:buChar char="•"/>
            </a:pPr>
            <a:r>
              <a:rPr lang="en-US" altLang="ja-JP" sz="1850" spc="-100" dirty="0"/>
              <a:t>Notes </a:t>
            </a:r>
            <a:r>
              <a:rPr lang="ja-JP" altLang="en-US" sz="1850" spc="-100" dirty="0"/>
              <a:t>と </a:t>
            </a:r>
            <a:r>
              <a:rPr lang="en-US" altLang="ja-JP" sz="1850" spc="-100" dirty="0"/>
              <a:t>Windows </a:t>
            </a:r>
            <a:r>
              <a:rPr lang="ja-JP" altLang="en-US" sz="1850" spc="-100" dirty="0"/>
              <a:t>のパスワードを同期していたこの機能は廃止され、</a:t>
            </a:r>
            <a:r>
              <a:rPr lang="en-US" altLang="ja-JP" sz="1850" spc="-100" dirty="0"/>
              <a:t>HCL Notes </a:t>
            </a:r>
            <a:r>
              <a:rPr lang="ja-JP" altLang="en-US" sz="1850" spc="-100" dirty="0"/>
              <a:t>クライアントのインストール・オプションとして削除されました。これは、引き続きサポートされる </a:t>
            </a:r>
            <a:r>
              <a:rPr lang="en-US" altLang="ja-JP" sz="1850" spc="-100" dirty="0"/>
              <a:t>Notes </a:t>
            </a:r>
            <a:r>
              <a:rPr lang="ja-JP" altLang="en-US" sz="1850" spc="-100" dirty="0"/>
              <a:t>共有ログインとは異なる機能であることに注意してください。</a:t>
            </a:r>
          </a:p>
          <a:p>
            <a:pPr marL="558800" lvl="2" indent="-285750">
              <a:buFont typeface="Arial" panose="020B0604020202020204" pitchFamily="34" charset="0"/>
              <a:buChar char="•"/>
            </a:pPr>
            <a:r>
              <a:rPr lang="en-US" altLang="ja-JP" sz="2000" spc="-100" dirty="0"/>
              <a:t>Web </a:t>
            </a:r>
            <a:r>
              <a:rPr lang="ja-JP" altLang="en-US" sz="2000" spc="-100" dirty="0"/>
              <a:t>管理テンプレート </a:t>
            </a:r>
            <a:r>
              <a:rPr lang="en-US" altLang="ja-JP" sz="2000" spc="-100" dirty="0"/>
              <a:t>webadmin.ntf</a:t>
            </a:r>
            <a:r>
              <a:rPr lang="ja-JP" altLang="en-US" sz="2000" spc="-100" dirty="0"/>
              <a:t>の廃止</a:t>
            </a:r>
            <a:endParaRPr lang="en-US" altLang="ja-JP" sz="2000" spc="-100" dirty="0"/>
          </a:p>
        </p:txBody>
      </p:sp>
      <p:sp>
        <p:nvSpPr>
          <p:cNvPr id="7" name="Content Placeholder 6">
            <a:extLst>
              <a:ext uri="{FF2B5EF4-FFF2-40B4-BE49-F238E27FC236}">
                <a16:creationId xmlns:a16="http://schemas.microsoft.com/office/drawing/2014/main" id="{61EC3ACB-95EF-41C1-8B7A-4588B2B0A14E}"/>
              </a:ext>
            </a:extLst>
          </p:cNvPr>
          <p:cNvSpPr>
            <a:spLocks noGrp="1"/>
          </p:cNvSpPr>
          <p:nvPr>
            <p:ph sz="quarter" idx="10"/>
          </p:nvPr>
        </p:nvSpPr>
        <p:spPr>
          <a:xfrm>
            <a:off x="6300000" y="1260000"/>
            <a:ext cx="5305189" cy="5040000"/>
          </a:xfrm>
        </p:spPr>
        <p:txBody>
          <a:bodyPr>
            <a:normAutofit/>
          </a:bodyPr>
          <a:lstStyle/>
          <a:p>
            <a:pPr marL="285750" indent="-285750">
              <a:buFont typeface="Arial" panose="020B0604020202020204" pitchFamily="34" charset="0"/>
              <a:buChar char="•"/>
            </a:pPr>
            <a:r>
              <a:rPr lang="en-US" altLang="ja-JP" sz="2000" spc="-100" dirty="0"/>
              <a:t>V10</a:t>
            </a:r>
          </a:p>
          <a:p>
            <a:pPr marL="509588" lvl="2" indent="-285750">
              <a:buFont typeface="Arial" panose="020B0604020202020204" pitchFamily="34" charset="0"/>
              <a:buChar char="•"/>
            </a:pPr>
            <a:r>
              <a:rPr lang="en-US" altLang="ja-JP" sz="2000" spc="-100" dirty="0"/>
              <a:t>Domino Off-line Service (DOLS)</a:t>
            </a:r>
          </a:p>
          <a:p>
            <a:pPr marL="509588" lvl="2" indent="-285750">
              <a:buFont typeface="Arial" panose="020B0604020202020204" pitchFamily="34" charset="0"/>
              <a:buChar char="•"/>
            </a:pPr>
            <a:r>
              <a:rPr lang="en-US" altLang="ja-JP" sz="2000" b="1" spc="-100" dirty="0"/>
              <a:t>KeyView </a:t>
            </a:r>
            <a:r>
              <a:rPr lang="ja-JP" altLang="en-US" sz="2000" b="1" spc="-100" dirty="0"/>
              <a:t>フィルター </a:t>
            </a:r>
            <a:r>
              <a:rPr lang="en-US" altLang="ja-JP" sz="2000" spc="-100" dirty="0"/>
              <a:t>(</a:t>
            </a:r>
            <a:r>
              <a:rPr lang="ja-JP" altLang="en-US" sz="2000" spc="-100" dirty="0"/>
              <a:t>索引作成は </a:t>
            </a:r>
            <a:r>
              <a:rPr lang="en-US" altLang="ja-JP" sz="2000" spc="-100" dirty="0"/>
              <a:t>Apache Tika</a:t>
            </a:r>
            <a:r>
              <a:rPr lang="ja-JP" altLang="en-US" sz="2000" spc="-100" dirty="0"/>
              <a:t>に変更。ビューワーは機能が廃止され、ファイルに対応したアプリケーションで閲覧</a:t>
            </a:r>
            <a:r>
              <a:rPr lang="en-US" altLang="ja-JP" sz="2000" spc="-100" dirty="0"/>
              <a:t>)</a:t>
            </a:r>
            <a:r>
              <a:rPr lang="ja-JP" altLang="en-US" sz="2000" spc="-100" dirty="0"/>
              <a:t>。</a:t>
            </a:r>
            <a:r>
              <a:rPr lang="ja-JP" altLang="en-US" sz="2000" b="1" spc="-100" dirty="0"/>
              <a:t>インデックスの再作成が必要。</a:t>
            </a:r>
            <a:endParaRPr lang="en-US" altLang="ja-JP" sz="2000" b="1" spc="-100" dirty="0"/>
          </a:p>
        </p:txBody>
      </p:sp>
      <p:sp>
        <p:nvSpPr>
          <p:cNvPr id="2" name="Rectangle 1">
            <a:extLst>
              <a:ext uri="{FF2B5EF4-FFF2-40B4-BE49-F238E27FC236}">
                <a16:creationId xmlns:a16="http://schemas.microsoft.com/office/drawing/2014/main" id="{D4CB15FF-3795-46B6-8737-453C52C81FCC}"/>
              </a:ext>
            </a:extLst>
          </p:cNvPr>
          <p:cNvSpPr/>
          <p:nvPr/>
        </p:nvSpPr>
        <p:spPr>
          <a:xfrm>
            <a:off x="820080" y="4852182"/>
            <a:ext cx="10599840" cy="74581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600" spc="-100" dirty="0">
                <a:latin typeface="BIZ UDPゴシック" panose="020B0400000000000000" pitchFamily="50" charset="-128"/>
                <a:ea typeface="BIZ UDPゴシック" panose="020B0400000000000000" pitchFamily="50" charset="-128"/>
              </a:rPr>
              <a:t>詳細は「</a:t>
            </a:r>
            <a:r>
              <a:rPr lang="en-US" altLang="ja-JP" sz="1600" b="1" dirty="0"/>
              <a:t>Domino 10 </a:t>
            </a:r>
            <a:r>
              <a:rPr lang="ja-JP" altLang="en-US" sz="1600" b="1" dirty="0"/>
              <a:t>以降で廃止された機能</a:t>
            </a:r>
            <a:r>
              <a:rPr kumimoji="1" lang="ja-JP" altLang="en-US" sz="1600" spc="-100" dirty="0">
                <a:latin typeface="BIZ UDPゴシック" panose="020B0400000000000000" pitchFamily="50" charset="-128"/>
                <a:ea typeface="BIZ UDPゴシック" panose="020B0400000000000000" pitchFamily="50" charset="-128"/>
              </a:rPr>
              <a:t>」を参照してください。</a:t>
            </a:r>
            <a:endParaRPr kumimoji="1" lang="en-US" altLang="ja-JP" sz="1600" spc="-100" dirty="0">
              <a:latin typeface="BIZ UDPゴシック" panose="020B0400000000000000" pitchFamily="50" charset="-128"/>
              <a:ea typeface="BIZ UDPゴシック" panose="020B0400000000000000" pitchFamily="50" charset="-128"/>
            </a:endParaRPr>
          </a:p>
          <a:p>
            <a:pPr algn="ctr"/>
            <a:r>
              <a:rPr kumimoji="1" lang="en-US" altLang="ja-JP" sz="1000" spc="-100" dirty="0">
                <a:latin typeface="BIZ UDPゴシック" panose="020B0400000000000000" pitchFamily="50" charset="-128"/>
                <a:ea typeface="BIZ UDPゴシック" panose="020B0400000000000000" pitchFamily="50" charset="-128"/>
              </a:rPr>
              <a:t>https://support.hcltechsw.com/csm?id=kb_article&amp;sysparm_article=KB0078855</a:t>
            </a:r>
          </a:p>
        </p:txBody>
      </p:sp>
    </p:spTree>
    <p:extLst>
      <p:ext uri="{BB962C8B-B14F-4D97-AF65-F5344CB8AC3E}">
        <p14:creationId xmlns:p14="http://schemas.microsoft.com/office/powerpoint/2010/main" val="57484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8BFB82-1B44-4D4B-A11D-0BE8609600CC}"/>
              </a:ext>
            </a:extLst>
          </p:cNvPr>
          <p:cNvSpPr>
            <a:spLocks noGrp="1"/>
          </p:cNvSpPr>
          <p:nvPr>
            <p:ph type="title"/>
          </p:nvPr>
        </p:nvSpPr>
        <p:spPr/>
        <p:txBody>
          <a:bodyPr/>
          <a:lstStyle/>
          <a:p>
            <a:r>
              <a:rPr lang="ja-JP" altLang="en-US" dirty="0"/>
              <a:t>アプリの互換性と操作性の互換性</a:t>
            </a:r>
          </a:p>
        </p:txBody>
      </p:sp>
      <p:sp>
        <p:nvSpPr>
          <p:cNvPr id="4" name="Content Placeholder 3">
            <a:extLst>
              <a:ext uri="{FF2B5EF4-FFF2-40B4-BE49-F238E27FC236}">
                <a16:creationId xmlns:a16="http://schemas.microsoft.com/office/drawing/2014/main" id="{F232835F-1D6D-4299-88DC-1D4606A83B18}"/>
              </a:ext>
            </a:extLst>
          </p:cNvPr>
          <p:cNvSpPr>
            <a:spLocks noGrp="1"/>
          </p:cNvSpPr>
          <p:nvPr>
            <p:ph idx="1"/>
          </p:nvPr>
        </p:nvSpPr>
        <p:spPr/>
        <p:txBody>
          <a:bodyPr/>
          <a:lstStyle/>
          <a:p>
            <a:r>
              <a:rPr lang="en-US" altLang="ja-JP" dirty="0"/>
              <a:t>Notes/Domino 9 </a:t>
            </a:r>
            <a:r>
              <a:rPr lang="ja-JP" altLang="en-US" dirty="0"/>
              <a:t>以降はアプリ互換性の問題はほぼ解消</a:t>
            </a:r>
            <a:endParaRPr lang="en-US" altLang="ja-JP" dirty="0"/>
          </a:p>
          <a:p>
            <a:pPr lvl="1"/>
            <a:r>
              <a:rPr lang="en-US" altLang="ja-JP" dirty="0"/>
              <a:t>Basic</a:t>
            </a:r>
            <a:r>
              <a:rPr lang="ja-JP" altLang="en-US" dirty="0"/>
              <a:t>から</a:t>
            </a:r>
            <a:r>
              <a:rPr lang="en-US" altLang="ja-JP" dirty="0"/>
              <a:t>Standard</a:t>
            </a:r>
            <a:r>
              <a:rPr lang="ja-JP" altLang="en-US" dirty="0"/>
              <a:t>版にした場合に、表示上のずれなど影響は限定的</a:t>
            </a:r>
            <a:endParaRPr lang="en-US" altLang="ja-JP" dirty="0"/>
          </a:p>
          <a:p>
            <a:pPr lvl="1"/>
            <a:r>
              <a:rPr lang="ja-JP" altLang="en-US" dirty="0"/>
              <a:t>詳細は「技術篇」にて</a:t>
            </a:r>
            <a:endParaRPr lang="en-US" altLang="ja-JP" dirty="0"/>
          </a:p>
          <a:p>
            <a:pPr lvl="1"/>
            <a:endParaRPr lang="en-US" altLang="ja-JP" dirty="0"/>
          </a:p>
          <a:p>
            <a:r>
              <a:rPr lang="ja-JP" altLang="en-US" dirty="0"/>
              <a:t>ユーザーインターフェースも</a:t>
            </a:r>
            <a:br>
              <a:rPr lang="en-US" altLang="ja-JP" dirty="0"/>
            </a:br>
            <a:r>
              <a:rPr lang="ja-JP" altLang="en-US" dirty="0"/>
              <a:t>一貫性を維持</a:t>
            </a:r>
            <a:endParaRPr lang="en-US" altLang="ja-JP" dirty="0"/>
          </a:p>
          <a:p>
            <a:endParaRPr lang="en-US" altLang="ja-JP" dirty="0"/>
          </a:p>
          <a:p>
            <a:endParaRPr lang="ja-JP" altLang="en-US" dirty="0"/>
          </a:p>
        </p:txBody>
      </p:sp>
      <p:pic>
        <p:nvPicPr>
          <p:cNvPr id="5" name="Picture 1" descr="page3image15060848">
            <a:extLst>
              <a:ext uri="{FF2B5EF4-FFF2-40B4-BE49-F238E27FC236}">
                <a16:creationId xmlns:a16="http://schemas.microsoft.com/office/drawing/2014/main" id="{C239600C-6CF8-422E-B688-0F5CE504F2EF}"/>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rcRect r="31836" b="58470"/>
          <a:stretch/>
        </p:blipFill>
        <p:spPr bwMode="auto">
          <a:xfrm>
            <a:off x="693483" y="4261081"/>
            <a:ext cx="5379004" cy="19366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図 23">
            <a:extLst>
              <a:ext uri="{FF2B5EF4-FFF2-40B4-BE49-F238E27FC236}">
                <a16:creationId xmlns:a16="http://schemas.microsoft.com/office/drawing/2014/main" id="{B5D45340-CFFE-4FF1-8179-8ADD7A230335}"/>
              </a:ext>
            </a:extLst>
          </p:cNvPr>
          <p:cNvPicPr>
            <a:picLocks noChangeAspect="1"/>
          </p:cNvPicPr>
          <p:nvPr/>
        </p:nvPicPr>
        <p:blipFill>
          <a:blip r:embed="rId4"/>
          <a:stretch>
            <a:fillRect/>
          </a:stretch>
        </p:blipFill>
        <p:spPr>
          <a:xfrm>
            <a:off x="6377817" y="2648626"/>
            <a:ext cx="5502183" cy="3651374"/>
          </a:xfrm>
          <a:prstGeom prst="rect">
            <a:avLst/>
          </a:prstGeom>
        </p:spPr>
      </p:pic>
    </p:spTree>
    <p:extLst>
      <p:ext uri="{BB962C8B-B14F-4D97-AF65-F5344CB8AC3E}">
        <p14:creationId xmlns:p14="http://schemas.microsoft.com/office/powerpoint/2010/main" val="366804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8397-DD64-4CDC-9279-F5193E23804C}"/>
              </a:ext>
            </a:extLst>
          </p:cNvPr>
          <p:cNvSpPr>
            <a:spLocks noGrp="1"/>
          </p:cNvSpPr>
          <p:nvPr>
            <p:ph type="title"/>
          </p:nvPr>
        </p:nvSpPr>
        <p:spPr/>
        <p:txBody>
          <a:bodyPr/>
          <a:lstStyle/>
          <a:p>
            <a:r>
              <a:rPr kumimoji="1" lang="en-US" altLang="ja-JP" dirty="0"/>
              <a:t>FAQ: </a:t>
            </a:r>
            <a:r>
              <a:rPr kumimoji="1" lang="ja-JP" altLang="en-US" dirty="0"/>
              <a:t>ワークスペースタブの位置設定</a:t>
            </a:r>
          </a:p>
        </p:txBody>
      </p:sp>
      <p:sp>
        <p:nvSpPr>
          <p:cNvPr id="3" name="Content Placeholder 2">
            <a:extLst>
              <a:ext uri="{FF2B5EF4-FFF2-40B4-BE49-F238E27FC236}">
                <a16:creationId xmlns:a16="http://schemas.microsoft.com/office/drawing/2014/main" id="{B947B4E2-4CFD-4DC9-B5CE-34860645F59F}"/>
              </a:ext>
            </a:extLst>
          </p:cNvPr>
          <p:cNvSpPr>
            <a:spLocks noGrp="1"/>
          </p:cNvSpPr>
          <p:nvPr>
            <p:ph idx="1"/>
          </p:nvPr>
        </p:nvSpPr>
        <p:spPr/>
        <p:txBody>
          <a:bodyPr/>
          <a:lstStyle/>
          <a:p>
            <a:r>
              <a:rPr kumimoji="1" lang="ja-JP" altLang="en-US" dirty="0"/>
              <a:t>ワークスペースタブを左側から上部に戻すことはできますか。</a:t>
            </a:r>
            <a:endParaRPr kumimoji="1" lang="en-US" altLang="ja-JP" dirty="0"/>
          </a:p>
          <a:p>
            <a:pPr lvl="1"/>
            <a:r>
              <a:rPr lang="en-US" altLang="ja-JP" b="1" dirty="0"/>
              <a:t>notes.ini </a:t>
            </a:r>
            <a:r>
              <a:rPr lang="ja-JP" altLang="en-US" b="1" dirty="0"/>
              <a:t>に </a:t>
            </a:r>
            <a:r>
              <a:rPr lang="en-US" altLang="ja-JP" b="1" dirty="0" err="1"/>
              <a:t>Workspace_Navigator</a:t>
            </a:r>
            <a:r>
              <a:rPr lang="en-US" altLang="ja-JP" b="1" dirty="0"/>
              <a:t>=0 </a:t>
            </a:r>
            <a:r>
              <a:rPr lang="ja-JP" altLang="en-US" b="1" dirty="0"/>
              <a:t>を設定</a:t>
            </a:r>
            <a:endParaRPr lang="en-US" altLang="ja-JP" b="1" dirty="0"/>
          </a:p>
          <a:p>
            <a:pPr lvl="1"/>
            <a:r>
              <a:rPr kumimoji="1" lang="ja-JP" altLang="en-US" dirty="0"/>
              <a:t>ワークスペースタブを上部に表示する方法</a:t>
            </a:r>
            <a:endParaRPr kumimoji="1" lang="en-US" altLang="ja-JP" dirty="0"/>
          </a:p>
          <a:p>
            <a:pPr lvl="3"/>
            <a:r>
              <a:rPr kumimoji="1" lang="en-US" altLang="ja-JP" sz="1800" dirty="0"/>
              <a:t>https://support.hcltechsw.com/csm?id=kb_article&amp;sysparm_article=KB0098150</a:t>
            </a:r>
          </a:p>
          <a:p>
            <a:pPr lvl="1"/>
            <a:endParaRPr kumimoji="1" lang="ja-JP" altLang="en-US" dirty="0"/>
          </a:p>
        </p:txBody>
      </p:sp>
    </p:spTree>
    <p:extLst>
      <p:ext uri="{BB962C8B-B14F-4D97-AF65-F5344CB8AC3E}">
        <p14:creationId xmlns:p14="http://schemas.microsoft.com/office/powerpoint/2010/main" val="5502824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a:extLst>
              <a:ext uri="{FF2B5EF4-FFF2-40B4-BE49-F238E27FC236}">
                <a16:creationId xmlns:a16="http://schemas.microsoft.com/office/drawing/2014/main" id="{EAC2045B-0698-7249-8B45-61A49CB222DE}"/>
              </a:ext>
            </a:extLst>
          </p:cNvPr>
          <p:cNvSpPr>
            <a:spLocks noGrp="1" noChangeArrowheads="1"/>
          </p:cNvSpPr>
          <p:nvPr>
            <p:ph type="title"/>
          </p:nvPr>
        </p:nvSpPr>
        <p:spPr/>
        <p:txBody>
          <a:bodyPr/>
          <a:lstStyle/>
          <a:p>
            <a:r>
              <a:rPr lang="ja-JP" altLang="en-US" dirty="0"/>
              <a:t>アプリ互換性</a:t>
            </a:r>
            <a:r>
              <a:rPr lang="en-US" altLang="ja-JP" dirty="0"/>
              <a:t>: </a:t>
            </a:r>
            <a:r>
              <a:rPr lang="ja-JP" altLang="en-US" dirty="0"/>
              <a:t>非互換検証結果 </a:t>
            </a:r>
            <a:r>
              <a:rPr lang="en-US" altLang="ja-JP" dirty="0"/>
              <a:t>(</a:t>
            </a:r>
            <a:r>
              <a:rPr lang="ja-JP" altLang="en-US" dirty="0"/>
              <a:t>同一</a:t>
            </a:r>
            <a:r>
              <a:rPr lang="en-US" altLang="ja-JP" dirty="0"/>
              <a:t>Edition</a:t>
            </a:r>
            <a:r>
              <a:rPr lang="ja-JP" altLang="en-US" dirty="0"/>
              <a:t>間</a:t>
            </a:r>
            <a:r>
              <a:rPr lang="en-US" altLang="ja-JP" dirty="0"/>
              <a:t>)</a:t>
            </a:r>
          </a:p>
        </p:txBody>
      </p:sp>
      <p:sp>
        <p:nvSpPr>
          <p:cNvPr id="2" name="Text Box 111">
            <a:extLst>
              <a:ext uri="{FF2B5EF4-FFF2-40B4-BE49-F238E27FC236}">
                <a16:creationId xmlns:a16="http://schemas.microsoft.com/office/drawing/2014/main" id="{7818F09E-2A9E-406C-9BD8-CC8A46884C51}"/>
              </a:ext>
            </a:extLst>
          </p:cNvPr>
          <p:cNvSpPr txBox="1">
            <a:spLocks noChangeArrowheads="1"/>
          </p:cNvSpPr>
          <p:nvPr/>
        </p:nvSpPr>
        <p:spPr bwMode="auto">
          <a:xfrm>
            <a:off x="499621" y="4373204"/>
            <a:ext cx="763887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ja-JP" sz="1200" dirty="0"/>
              <a:t>*1 : @</a:t>
            </a:r>
            <a:r>
              <a:rPr lang="ja-JP" altLang="en-US" sz="1200" dirty="0"/>
              <a:t>関数</a:t>
            </a:r>
            <a:r>
              <a:rPr lang="en-US" altLang="ja-JP" sz="1200" dirty="0"/>
              <a:t>/</a:t>
            </a:r>
            <a:r>
              <a:rPr lang="en-US" altLang="ja-JP" sz="1200" dirty="0" err="1"/>
              <a:t>LotusScript</a:t>
            </a:r>
            <a:r>
              <a:rPr lang="ja-JP" altLang="en-US" sz="1200" dirty="0"/>
              <a:t>の非互換文書の件数</a:t>
            </a:r>
          </a:p>
          <a:p>
            <a:pPr algn="l">
              <a:spcBef>
                <a:spcPct val="50000"/>
              </a:spcBef>
            </a:pPr>
            <a:r>
              <a:rPr lang="en-US" altLang="ja-JP" sz="1200" dirty="0"/>
              <a:t>*2 : </a:t>
            </a:r>
            <a:r>
              <a:rPr lang="ja-JP" altLang="en-US" sz="1200" dirty="0"/>
              <a:t>表示イメージの違い、ウィンドウタイトルの違いなど、</a:t>
            </a:r>
            <a:r>
              <a:rPr lang="en-US" altLang="ja-JP" sz="1200" dirty="0"/>
              <a:t>@</a:t>
            </a:r>
            <a:r>
              <a:rPr lang="ja-JP" altLang="en-US" sz="1200" dirty="0"/>
              <a:t>関数</a:t>
            </a:r>
            <a:r>
              <a:rPr lang="en-US" altLang="ja-JP" sz="1200" dirty="0"/>
              <a:t>/</a:t>
            </a:r>
            <a:r>
              <a:rPr lang="en-US" altLang="ja-JP" sz="1200" dirty="0" err="1"/>
              <a:t>LotusScript</a:t>
            </a:r>
            <a:r>
              <a:rPr lang="en-US" altLang="ja-JP" sz="1200" dirty="0"/>
              <a:t> </a:t>
            </a:r>
            <a:r>
              <a:rPr lang="ja-JP" altLang="en-US" sz="1200" dirty="0"/>
              <a:t>以外の非互換は含まない</a:t>
            </a:r>
          </a:p>
        </p:txBody>
      </p:sp>
      <p:sp>
        <p:nvSpPr>
          <p:cNvPr id="3" name="Rectangle 113">
            <a:extLst>
              <a:ext uri="{FF2B5EF4-FFF2-40B4-BE49-F238E27FC236}">
                <a16:creationId xmlns:a16="http://schemas.microsoft.com/office/drawing/2014/main" id="{E8A65354-DEDC-46EF-81DE-66B3DC516576}"/>
              </a:ext>
            </a:extLst>
          </p:cNvPr>
          <p:cNvSpPr>
            <a:spLocks noChangeArrowheads="1"/>
          </p:cNvSpPr>
          <p:nvPr/>
        </p:nvSpPr>
        <p:spPr bwMode="auto">
          <a:xfrm>
            <a:off x="499621" y="4891551"/>
            <a:ext cx="11299921" cy="1500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28600" indent="-228600" algn="l">
              <a:spcBef>
                <a:spcPct val="35000"/>
              </a:spcBef>
              <a:spcAft>
                <a:spcPct val="15000"/>
              </a:spcAft>
              <a:buClr>
                <a:schemeClr val="tx2"/>
              </a:buClr>
              <a:buFont typeface="Wingdings" pitchFamily="2" charset="2"/>
              <a:buChar char="§"/>
              <a:defRPr sz="20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indent="-227013" algn="l">
              <a:spcBef>
                <a:spcPct val="25000"/>
              </a:spcBef>
              <a:spcAft>
                <a:spcPct val="15000"/>
              </a:spcAft>
              <a:buClr>
                <a:schemeClr val="tx2"/>
              </a:buClr>
              <a:buFont typeface="Arial" panose="020B0604020202020204" pitchFamily="34" charset="0"/>
              <a:buChar char="–"/>
              <a:defRPr sz="20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marL="682625" indent="-223838" algn="l">
              <a:spcBef>
                <a:spcPct val="20000"/>
              </a:spcBef>
              <a:buClr>
                <a:schemeClr val="tx2"/>
              </a:buClr>
              <a:buChar char="•"/>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marL="912813" indent="-228600" algn="l">
              <a:spcBef>
                <a:spcPct val="20000"/>
              </a:spcBef>
              <a:buClr>
                <a:schemeClr val="tx2"/>
              </a:buClr>
              <a:buFont typeface="Arial" panose="020B0604020202020204" pitchFamily="34" charset="0"/>
              <a:buChar cha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marL="1143000" indent="-228600" algn="l">
              <a:spcBef>
                <a:spcPct val="20000"/>
              </a:spcBef>
              <a:buClr>
                <a:schemeClr val="tx2"/>
              </a:buClr>
              <a:buFont typeface="Arial" panose="020B0604020202020204" pitchFamily="34" charset="0"/>
              <a:buChar char="&gt;"/>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marL="1600200" indent="-228600" fontAlgn="base">
              <a:spcBef>
                <a:spcPct val="20000"/>
              </a:spcBef>
              <a:spcAft>
                <a:spcPct val="0"/>
              </a:spcAft>
              <a:buClr>
                <a:schemeClr val="tx2"/>
              </a:buClr>
              <a:buFont typeface="Arial" panose="020B0604020202020204" pitchFamily="34" charset="0"/>
              <a:buChar char="&gt;"/>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marL="2057400" indent="-228600" fontAlgn="base">
              <a:spcBef>
                <a:spcPct val="20000"/>
              </a:spcBef>
              <a:spcAft>
                <a:spcPct val="0"/>
              </a:spcAft>
              <a:buClr>
                <a:schemeClr val="tx2"/>
              </a:buClr>
              <a:buFont typeface="Arial" panose="020B0604020202020204" pitchFamily="34" charset="0"/>
              <a:buChar char="&gt;"/>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marL="2514600" indent="-228600" fontAlgn="base">
              <a:spcBef>
                <a:spcPct val="20000"/>
              </a:spcBef>
              <a:spcAft>
                <a:spcPct val="0"/>
              </a:spcAft>
              <a:buClr>
                <a:schemeClr val="tx2"/>
              </a:buClr>
              <a:buFont typeface="Arial" panose="020B0604020202020204" pitchFamily="34" charset="0"/>
              <a:buChar char="&gt;"/>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marL="2971800" indent="-228600" fontAlgn="base">
              <a:spcBef>
                <a:spcPct val="20000"/>
              </a:spcBef>
              <a:spcAft>
                <a:spcPct val="0"/>
              </a:spcAft>
              <a:buClr>
                <a:schemeClr val="tx2"/>
              </a:buClr>
              <a:buFont typeface="Arial" panose="020B0604020202020204" pitchFamily="34" charset="0"/>
              <a:buChar char="&gt;"/>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a:spcAft>
                <a:spcPct val="20000"/>
              </a:spcAft>
              <a:buFont typeface="Webdings" pitchFamily="2" charset="2"/>
              <a:buChar char="4"/>
            </a:pPr>
            <a:r>
              <a:rPr lang="ja-JP" altLang="en-US" sz="1400" spc="-100" dirty="0">
                <a:latin typeface="+mn-ea"/>
                <a:ea typeface="+mn-ea"/>
              </a:rPr>
              <a:t>影響度</a:t>
            </a:r>
          </a:p>
          <a:p>
            <a:pPr marL="631825" lvl="1" indent="-403225">
              <a:spcAft>
                <a:spcPct val="20000"/>
              </a:spcAft>
              <a:buNone/>
            </a:pPr>
            <a:r>
              <a:rPr lang="ja-JP" altLang="en-US" sz="1400" spc="-100" dirty="0">
                <a:latin typeface="+mn-ea"/>
                <a:ea typeface="+mn-ea"/>
              </a:rPr>
              <a:t>大：</a:t>
            </a:r>
            <a:r>
              <a:rPr lang="en-US" altLang="ja-JP" sz="1400" spc="-100" dirty="0">
                <a:latin typeface="+mn-ea"/>
                <a:ea typeface="+mn-ea"/>
              </a:rPr>
              <a:t>	</a:t>
            </a:r>
            <a:r>
              <a:rPr lang="ja-JP" altLang="en-US" sz="1400" spc="-100" dirty="0">
                <a:latin typeface="+mn-ea"/>
                <a:ea typeface="+mn-ea"/>
              </a:rPr>
              <a:t>一般的によく使用され、発生件数が多く、エラー発生や出力結果が異なるなどアプリケーションに重大な影響を及ぼす可能性があるもの</a:t>
            </a:r>
          </a:p>
          <a:p>
            <a:pPr marL="631825" lvl="1" indent="-403225">
              <a:spcAft>
                <a:spcPct val="20000"/>
              </a:spcAft>
              <a:buNone/>
            </a:pPr>
            <a:r>
              <a:rPr lang="ja-JP" altLang="en-US" sz="1400" spc="-100" dirty="0">
                <a:latin typeface="+mn-ea"/>
                <a:ea typeface="+mn-ea"/>
              </a:rPr>
              <a:t>中：</a:t>
            </a:r>
            <a:r>
              <a:rPr lang="en-US" altLang="ja-JP" sz="1400" spc="-100" dirty="0">
                <a:latin typeface="+mn-ea"/>
                <a:ea typeface="+mn-ea"/>
              </a:rPr>
              <a:t>	</a:t>
            </a:r>
            <a:r>
              <a:rPr lang="ja-JP" altLang="en-US" sz="1400" spc="-100" dirty="0">
                <a:latin typeface="+mn-ea"/>
                <a:ea typeface="+mn-ea"/>
              </a:rPr>
              <a:t>使用頻度が低い、または特定のケースに限った現象なので、発生件数は少ないが、エラー発生や出力結果が異なるなどアプリケーションに影響を及ぼす可能性があるもの</a:t>
            </a:r>
          </a:p>
          <a:p>
            <a:pPr marL="631825" lvl="1" indent="-403225">
              <a:spcAft>
                <a:spcPct val="20000"/>
              </a:spcAft>
              <a:buNone/>
            </a:pPr>
            <a:r>
              <a:rPr lang="ja-JP" altLang="en-US" sz="1400" spc="-100" dirty="0">
                <a:latin typeface="+mn-ea"/>
                <a:ea typeface="+mn-ea"/>
              </a:rPr>
              <a:t>小：</a:t>
            </a:r>
            <a:r>
              <a:rPr lang="en-US" altLang="ja-JP" sz="1400" spc="-100" dirty="0">
                <a:latin typeface="+mn-ea"/>
                <a:ea typeface="+mn-ea"/>
              </a:rPr>
              <a:t>	</a:t>
            </a:r>
            <a:r>
              <a:rPr lang="ja-JP" altLang="en-US" sz="1400" spc="-100" dirty="0">
                <a:latin typeface="+mn-ea"/>
                <a:ea typeface="+mn-ea"/>
              </a:rPr>
              <a:t>見栄え</a:t>
            </a:r>
            <a:r>
              <a:rPr lang="en-US" altLang="ja-JP" sz="1400" spc="-100" dirty="0">
                <a:latin typeface="+mn-ea"/>
                <a:ea typeface="+mn-ea"/>
              </a:rPr>
              <a:t>/</a:t>
            </a:r>
            <a:r>
              <a:rPr lang="ja-JP" altLang="en-US" sz="1400" spc="-100" dirty="0">
                <a:latin typeface="+mn-ea"/>
                <a:ea typeface="+mn-ea"/>
              </a:rPr>
              <a:t>操作などで相違点があるため、注意が必要なもの。アプリケーションへの影響は少ないと考えられる</a:t>
            </a:r>
          </a:p>
        </p:txBody>
      </p:sp>
      <p:graphicFrame>
        <p:nvGraphicFramePr>
          <p:cNvPr id="8" name="Group 110">
            <a:extLst>
              <a:ext uri="{FF2B5EF4-FFF2-40B4-BE49-F238E27FC236}">
                <a16:creationId xmlns:a16="http://schemas.microsoft.com/office/drawing/2014/main" id="{DDC10AED-40F9-4F01-9697-DCCED21AD939}"/>
              </a:ext>
            </a:extLst>
          </p:cNvPr>
          <p:cNvGraphicFramePr>
            <a:graphicFrameLocks/>
          </p:cNvGraphicFramePr>
          <p:nvPr/>
        </p:nvGraphicFramePr>
        <p:xfrm>
          <a:off x="499621" y="1080000"/>
          <a:ext cx="7775575" cy="3251200"/>
        </p:xfrm>
        <a:graphic>
          <a:graphicData uri="http://schemas.openxmlformats.org/drawingml/2006/table">
            <a:tbl>
              <a:tblPr/>
              <a:tblGrid>
                <a:gridCol w="3575050">
                  <a:extLst>
                    <a:ext uri="{9D8B030D-6E8A-4147-A177-3AD203B41FA5}">
                      <a16:colId xmlns:a16="http://schemas.microsoft.com/office/drawing/2014/main" val="717185517"/>
                    </a:ext>
                  </a:extLst>
                </a:gridCol>
                <a:gridCol w="984250">
                  <a:extLst>
                    <a:ext uri="{9D8B030D-6E8A-4147-A177-3AD203B41FA5}">
                      <a16:colId xmlns:a16="http://schemas.microsoft.com/office/drawing/2014/main" val="2941068754"/>
                    </a:ext>
                  </a:extLst>
                </a:gridCol>
                <a:gridCol w="1195388">
                  <a:extLst>
                    <a:ext uri="{9D8B030D-6E8A-4147-A177-3AD203B41FA5}">
                      <a16:colId xmlns:a16="http://schemas.microsoft.com/office/drawing/2014/main" val="261223615"/>
                    </a:ext>
                  </a:extLst>
                </a:gridCol>
                <a:gridCol w="984250">
                  <a:extLst>
                    <a:ext uri="{9D8B030D-6E8A-4147-A177-3AD203B41FA5}">
                      <a16:colId xmlns:a16="http://schemas.microsoft.com/office/drawing/2014/main" val="3773170786"/>
                    </a:ext>
                  </a:extLst>
                </a:gridCol>
                <a:gridCol w="1036637">
                  <a:extLst>
                    <a:ext uri="{9D8B030D-6E8A-4147-A177-3AD203B41FA5}">
                      <a16:colId xmlns:a16="http://schemas.microsoft.com/office/drawing/2014/main" val="3226353301"/>
                    </a:ext>
                  </a:extLst>
                </a:gridCol>
              </a:tblGrid>
              <a:tr h="249451">
                <a:tc gridSpan="5">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移行</a:t>
                      </a:r>
                      <a:r>
                        <a:rPr kumimoji="1" lang="en-US" altLang="ja-JP" sz="1600" b="0" i="0" u="none" strike="noStrike" cap="none" normalizeH="0" baseline="0" dirty="0" err="1">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Hint&amp;Tips</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集に記載している非互換情報件数 </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影響度別）</a:t>
                      </a:r>
                      <a:endParaRPr kumimoji="1" lang="ja-JP" altLang="en-US"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99296460"/>
                  </a:ext>
                </a:extLst>
              </a:tr>
              <a:tr h="249451">
                <a:tc rowSpan="2">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　移行パス</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gridSpan="4">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rPr>
                        <a:t>影響度別非互換数</a:t>
                      </a:r>
                      <a:r>
                        <a:rPr kumimoji="1" lang="en-US" altLang="ja-JP" sz="1200" b="0"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rPr>
                        <a:t>(*1, *2)</a:t>
                      </a:r>
                    </a:p>
                  </a:txBody>
                  <a:tcPr anchor="ctr" horzOverflow="overflow">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66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1191906"/>
                  </a:ext>
                </a:extLst>
              </a:tr>
              <a:tr h="249451">
                <a:tc vMerge="1">
                  <a:txBody>
                    <a:bodyPr/>
                    <a:lstStyle/>
                    <a:p>
                      <a:endParaRPr kumimoji="1" lang="ja-JP" altLang="en-US"/>
                    </a:p>
                  </a:txBody>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大</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中</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dirty="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小</a:t>
                      </a:r>
                      <a:endParaRPr kumimoji="1" lang="ja-JP" altLang="en-US" sz="1600" b="1"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合計</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extLst>
                  <a:ext uri="{0D108BD9-81ED-4DB2-BD59-A6C34878D82A}">
                    <a16:rowId xmlns:a16="http://schemas.microsoft.com/office/drawing/2014/main" val="972138850"/>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8.5</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77287016"/>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8.5</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endPar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56721056"/>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val="697495642"/>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6658724"/>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endPar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3599443"/>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val="2385842340"/>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11.0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7531046"/>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11.0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endPar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69317574"/>
                  </a:ext>
                </a:extLst>
              </a:tr>
            </a:tbl>
          </a:graphicData>
        </a:graphic>
      </p:graphicFrame>
      <p:sp>
        <p:nvSpPr>
          <p:cNvPr id="6" name="Rectangle 5">
            <a:extLst>
              <a:ext uri="{FF2B5EF4-FFF2-40B4-BE49-F238E27FC236}">
                <a16:creationId xmlns:a16="http://schemas.microsoft.com/office/drawing/2014/main" id="{594F1C7B-EB2C-47F0-ABB4-9A7CB5402528}"/>
              </a:ext>
            </a:extLst>
          </p:cNvPr>
          <p:cNvSpPr/>
          <p:nvPr/>
        </p:nvSpPr>
        <p:spPr>
          <a:xfrm>
            <a:off x="8540686" y="1385740"/>
            <a:ext cx="3151694" cy="29454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1200"/>
              </a:spcAft>
            </a:pPr>
            <a:r>
              <a:rPr kumimoji="1" lang="ja-JP" altLang="en-US" b="1" dirty="0">
                <a:solidFill>
                  <a:schemeClr val="tx1"/>
                </a:solidFill>
                <a:latin typeface="+mn-ea"/>
              </a:rPr>
              <a:t>互換性</a:t>
            </a:r>
            <a:endParaRPr kumimoji="1" lang="en-US" altLang="ja-JP" b="1" dirty="0">
              <a:solidFill>
                <a:schemeClr val="tx1"/>
              </a:solidFill>
              <a:latin typeface="+mn-ea"/>
            </a:endParaRPr>
          </a:p>
          <a:p>
            <a:pPr marL="285750" indent="-285750">
              <a:spcAft>
                <a:spcPts val="1200"/>
              </a:spcAft>
              <a:buFont typeface="Arial" panose="020B0604020202020204" pitchFamily="34" charset="0"/>
              <a:buChar char="•"/>
            </a:pPr>
            <a:r>
              <a:rPr kumimoji="1" lang="ja-JP" altLang="en-US" dirty="0">
                <a:solidFill>
                  <a:schemeClr val="tx1"/>
                </a:solidFill>
                <a:latin typeface="+mn-ea"/>
              </a:rPr>
              <a:t>同一 </a:t>
            </a:r>
            <a:r>
              <a:rPr kumimoji="1" lang="en-US" altLang="ja-JP" dirty="0">
                <a:solidFill>
                  <a:schemeClr val="tx1"/>
                </a:solidFill>
                <a:latin typeface="+mn-ea"/>
              </a:rPr>
              <a:t>Edition (Basic</a:t>
            </a:r>
            <a:r>
              <a:rPr kumimoji="1" lang="ja-JP" altLang="en-US" dirty="0">
                <a:solidFill>
                  <a:schemeClr val="tx1"/>
                </a:solidFill>
                <a:latin typeface="+mn-ea"/>
              </a:rPr>
              <a:t>から</a:t>
            </a:r>
            <a:r>
              <a:rPr kumimoji="1" lang="en-US" altLang="ja-JP" dirty="0">
                <a:solidFill>
                  <a:schemeClr val="tx1"/>
                </a:solidFill>
                <a:latin typeface="+mn-ea"/>
              </a:rPr>
              <a:t>Basic</a:t>
            </a:r>
            <a:r>
              <a:rPr kumimoji="1" lang="ja-JP" altLang="en-US" dirty="0">
                <a:solidFill>
                  <a:schemeClr val="tx1"/>
                </a:solidFill>
                <a:latin typeface="+mn-ea"/>
              </a:rPr>
              <a:t>など</a:t>
            </a:r>
            <a:r>
              <a:rPr kumimoji="1" lang="en-US" altLang="ja-JP" dirty="0">
                <a:solidFill>
                  <a:schemeClr val="tx1"/>
                </a:solidFill>
                <a:latin typeface="+mn-ea"/>
              </a:rPr>
              <a:t>)</a:t>
            </a:r>
            <a:r>
              <a:rPr kumimoji="1" lang="ja-JP" altLang="en-US" dirty="0">
                <a:solidFill>
                  <a:schemeClr val="tx1"/>
                </a:solidFill>
                <a:latin typeface="+mn-ea"/>
              </a:rPr>
              <a:t>利用時、</a:t>
            </a:r>
            <a:r>
              <a:rPr kumimoji="1" lang="en-US" altLang="ja-JP" dirty="0">
                <a:solidFill>
                  <a:schemeClr val="tx1"/>
                </a:solidFill>
                <a:latin typeface="+mn-ea"/>
              </a:rPr>
              <a:t>9</a:t>
            </a:r>
            <a:r>
              <a:rPr kumimoji="1" lang="ja-JP" altLang="en-US" dirty="0">
                <a:solidFill>
                  <a:schemeClr val="tx1"/>
                </a:solidFill>
                <a:latin typeface="+mn-ea"/>
              </a:rPr>
              <a:t>以降は検証不要と言っていいレベルに到達</a:t>
            </a:r>
            <a:endParaRPr kumimoji="1" lang="en-US" altLang="ja-JP" dirty="0">
              <a:solidFill>
                <a:schemeClr val="tx1"/>
              </a:solidFill>
              <a:latin typeface="+mn-ea"/>
            </a:endParaRPr>
          </a:p>
          <a:p>
            <a:pPr marL="285750" indent="-285750">
              <a:spcAft>
                <a:spcPts val="1200"/>
              </a:spcAft>
              <a:buFont typeface="Arial" panose="020B0604020202020204" pitchFamily="34" charset="0"/>
              <a:buChar char="•"/>
            </a:pPr>
            <a:r>
              <a:rPr kumimoji="1" lang="ja-JP" altLang="en-US" dirty="0">
                <a:solidFill>
                  <a:schemeClr val="tx1"/>
                </a:solidFill>
                <a:latin typeface="+mn-ea"/>
              </a:rPr>
              <a:t>中・小の件数は極めて稀な条件で発生するもの</a:t>
            </a:r>
          </a:p>
        </p:txBody>
      </p:sp>
      <p:sp>
        <p:nvSpPr>
          <p:cNvPr id="9" name="正方形/長方形 8">
            <a:extLst>
              <a:ext uri="{FF2B5EF4-FFF2-40B4-BE49-F238E27FC236}">
                <a16:creationId xmlns:a16="http://schemas.microsoft.com/office/drawing/2014/main" id="{18636196-1800-4BB7-9646-79761799DC3B}"/>
              </a:ext>
            </a:extLst>
          </p:cNvPr>
          <p:cNvSpPr/>
          <p:nvPr/>
        </p:nvSpPr>
        <p:spPr>
          <a:xfrm>
            <a:off x="8540686" y="3752461"/>
            <a:ext cx="3151693" cy="12414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pc="-100" dirty="0"/>
              <a:t>V11</a:t>
            </a:r>
            <a:r>
              <a:rPr kumimoji="1" lang="ja-JP" altLang="en-US" spc="-100" dirty="0"/>
              <a:t>と</a:t>
            </a:r>
            <a:r>
              <a:rPr kumimoji="1" lang="en-US" altLang="ja-JP" spc="-100" dirty="0"/>
              <a:t>12</a:t>
            </a:r>
            <a:r>
              <a:rPr kumimoji="1" lang="ja-JP" altLang="en-US" spc="-100" dirty="0"/>
              <a:t>は同一コードベース。</a:t>
            </a:r>
            <a:endParaRPr kumimoji="1" lang="en-US" altLang="ja-JP" spc="-100" dirty="0"/>
          </a:p>
          <a:p>
            <a:pPr algn="ctr"/>
            <a:r>
              <a:rPr kumimoji="1" lang="ja-JP" altLang="en-US" spc="-100" dirty="0"/>
              <a:t>表内の</a:t>
            </a:r>
            <a:r>
              <a:rPr kumimoji="1" lang="en-US" altLang="ja-JP" spc="-100" dirty="0"/>
              <a:t>V11</a:t>
            </a:r>
            <a:r>
              <a:rPr kumimoji="1" lang="ja-JP" altLang="en-US" spc="-100" dirty="0"/>
              <a:t>は</a:t>
            </a:r>
            <a:r>
              <a:rPr kumimoji="1" lang="en-US" altLang="ja-JP" spc="-100" dirty="0"/>
              <a:t>V12</a:t>
            </a:r>
            <a:r>
              <a:rPr kumimoji="1" lang="ja-JP" altLang="en-US" spc="-100" dirty="0"/>
              <a:t>と読み替えてください</a:t>
            </a:r>
          </a:p>
        </p:txBody>
      </p:sp>
    </p:spTree>
    <p:extLst>
      <p:ext uri="{BB962C8B-B14F-4D97-AF65-F5344CB8AC3E}">
        <p14:creationId xmlns:p14="http://schemas.microsoft.com/office/powerpoint/2010/main" val="544040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a:extLst>
              <a:ext uri="{FF2B5EF4-FFF2-40B4-BE49-F238E27FC236}">
                <a16:creationId xmlns:a16="http://schemas.microsoft.com/office/drawing/2014/main" id="{EAC2045B-0698-7249-8B45-61A49CB222DE}"/>
              </a:ext>
            </a:extLst>
          </p:cNvPr>
          <p:cNvSpPr>
            <a:spLocks noGrp="1" noChangeArrowheads="1"/>
          </p:cNvSpPr>
          <p:nvPr>
            <p:ph type="title"/>
          </p:nvPr>
        </p:nvSpPr>
        <p:spPr/>
        <p:txBody>
          <a:bodyPr>
            <a:normAutofit/>
          </a:bodyPr>
          <a:lstStyle/>
          <a:p>
            <a:r>
              <a:rPr kumimoji="1" lang="ja-JP" altLang="en-US" dirty="0"/>
              <a:t>アプリ互換性</a:t>
            </a:r>
            <a:r>
              <a:rPr kumimoji="1" lang="en-US" altLang="ja-JP" dirty="0"/>
              <a:t>: </a:t>
            </a:r>
            <a:r>
              <a:rPr lang="ja-JP" altLang="en-US" dirty="0"/>
              <a:t>非互換検証結果 </a:t>
            </a:r>
            <a:r>
              <a:rPr lang="en-US" altLang="ja-JP" dirty="0"/>
              <a:t>(Basic</a:t>
            </a:r>
            <a:r>
              <a:rPr lang="ja-JP" altLang="en-US" dirty="0"/>
              <a:t>から</a:t>
            </a:r>
            <a:r>
              <a:rPr lang="en-US" altLang="ja-JP" dirty="0"/>
              <a:t>Standard</a:t>
            </a:r>
            <a:r>
              <a:rPr lang="ja-JP" altLang="en-US" dirty="0"/>
              <a:t>へ</a:t>
            </a:r>
            <a:r>
              <a:rPr lang="en-US" altLang="ja-JP" dirty="0"/>
              <a:t>)</a:t>
            </a:r>
          </a:p>
        </p:txBody>
      </p:sp>
      <p:graphicFrame>
        <p:nvGraphicFramePr>
          <p:cNvPr id="8" name="Group 110">
            <a:extLst>
              <a:ext uri="{FF2B5EF4-FFF2-40B4-BE49-F238E27FC236}">
                <a16:creationId xmlns:a16="http://schemas.microsoft.com/office/drawing/2014/main" id="{DDC10AED-40F9-4F01-9697-DCCED21AD939}"/>
              </a:ext>
            </a:extLst>
          </p:cNvPr>
          <p:cNvGraphicFramePr>
            <a:graphicFrameLocks/>
          </p:cNvGraphicFramePr>
          <p:nvPr/>
        </p:nvGraphicFramePr>
        <p:xfrm>
          <a:off x="499621" y="1080000"/>
          <a:ext cx="7775575" cy="2245360"/>
        </p:xfrm>
        <a:graphic>
          <a:graphicData uri="http://schemas.openxmlformats.org/drawingml/2006/table">
            <a:tbl>
              <a:tblPr/>
              <a:tblGrid>
                <a:gridCol w="3575050">
                  <a:extLst>
                    <a:ext uri="{9D8B030D-6E8A-4147-A177-3AD203B41FA5}">
                      <a16:colId xmlns:a16="http://schemas.microsoft.com/office/drawing/2014/main" val="717185517"/>
                    </a:ext>
                  </a:extLst>
                </a:gridCol>
                <a:gridCol w="984250">
                  <a:extLst>
                    <a:ext uri="{9D8B030D-6E8A-4147-A177-3AD203B41FA5}">
                      <a16:colId xmlns:a16="http://schemas.microsoft.com/office/drawing/2014/main" val="2941068754"/>
                    </a:ext>
                  </a:extLst>
                </a:gridCol>
                <a:gridCol w="1195388">
                  <a:extLst>
                    <a:ext uri="{9D8B030D-6E8A-4147-A177-3AD203B41FA5}">
                      <a16:colId xmlns:a16="http://schemas.microsoft.com/office/drawing/2014/main" val="261223615"/>
                    </a:ext>
                  </a:extLst>
                </a:gridCol>
                <a:gridCol w="984250">
                  <a:extLst>
                    <a:ext uri="{9D8B030D-6E8A-4147-A177-3AD203B41FA5}">
                      <a16:colId xmlns:a16="http://schemas.microsoft.com/office/drawing/2014/main" val="3773170786"/>
                    </a:ext>
                  </a:extLst>
                </a:gridCol>
                <a:gridCol w="1036637">
                  <a:extLst>
                    <a:ext uri="{9D8B030D-6E8A-4147-A177-3AD203B41FA5}">
                      <a16:colId xmlns:a16="http://schemas.microsoft.com/office/drawing/2014/main" val="3226353301"/>
                    </a:ext>
                  </a:extLst>
                </a:gridCol>
              </a:tblGrid>
              <a:tr h="249451">
                <a:tc gridSpan="5">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移行</a:t>
                      </a:r>
                      <a:r>
                        <a:rPr kumimoji="1" lang="en-US" altLang="ja-JP" sz="1600" b="0" i="0" u="none" strike="noStrike" cap="none" normalizeH="0" baseline="0" dirty="0" err="1">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Hint&amp;Tips</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集に記載している非互換情報件数 </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影響度別）</a:t>
                      </a:r>
                      <a:endParaRPr kumimoji="1" lang="ja-JP" altLang="en-US"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cap="flat">
                      <a:noFill/>
                    </a:lnL>
                    <a:lnR cap="flat">
                      <a:noFill/>
                    </a:lnR>
                    <a:lnT cap="fla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99296460"/>
                  </a:ext>
                </a:extLst>
              </a:tr>
              <a:tr h="249451">
                <a:tc rowSpan="2">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　移行パス</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gridSpan="4">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rPr>
                        <a:t>影響度別非互換数</a:t>
                      </a:r>
                      <a:r>
                        <a:rPr kumimoji="1" lang="en-US" altLang="ja-JP" sz="1200" b="0"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rPr>
                        <a:t>(*1, *2)</a:t>
                      </a:r>
                    </a:p>
                  </a:txBody>
                  <a:tcPr anchor="ctr" horzOverflow="overflow">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66CC"/>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1191906"/>
                  </a:ext>
                </a:extLst>
              </a:tr>
              <a:tr h="249451">
                <a:tc vMerge="1">
                  <a:txBody>
                    <a:bodyPr/>
                    <a:lstStyle/>
                    <a:p>
                      <a:endParaRPr kumimoji="1" lang="ja-JP" altLang="en-US"/>
                    </a:p>
                  </a:txBody>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大</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中</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dirty="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小</a:t>
                      </a:r>
                      <a:endParaRPr kumimoji="1" lang="ja-JP" altLang="en-US" sz="1600" b="1" i="0" u="none" strike="noStrike" cap="none" normalizeH="0" baseline="0" dirty="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600" b="1" i="0" u="none" strike="noStrike" cap="none" normalizeH="0" baseline="0">
                          <a:ln>
                            <a:noFill/>
                          </a:ln>
                          <a:solidFill>
                            <a:schemeClr val="bg1"/>
                          </a:solidFill>
                          <a:effectLst/>
                          <a:latin typeface="ＭＳ Ｐゴシック" panose="020B0600070205080204" pitchFamily="34" charset="-128"/>
                          <a:ea typeface="ＭＳ Ｐゴシック" panose="020B0600070205080204" pitchFamily="34" charset="-128"/>
                          <a:cs typeface="Arial" panose="020B0604020202020204" pitchFamily="34" charset="0"/>
                        </a:rPr>
                        <a:t>合計</a:t>
                      </a:r>
                      <a:endParaRPr kumimoji="1" lang="ja-JP" altLang="en-US" sz="1600" b="1" i="0" u="none" strike="noStrike" cap="none" normalizeH="0" baseline="0">
                        <a:ln>
                          <a:noFill/>
                        </a:ln>
                        <a:solidFill>
                          <a:schemeClr val="bg1"/>
                        </a:solidFill>
                        <a:effectLs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66CC"/>
                    </a:solidFill>
                  </a:tcPr>
                </a:tc>
                <a:extLst>
                  <a:ext uri="{0D108BD9-81ED-4DB2-BD59-A6C34878D82A}">
                    <a16:rowId xmlns:a16="http://schemas.microsoft.com/office/drawing/2014/main" val="972138850"/>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8.5</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77287016"/>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val="697495642"/>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9.0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23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6658724"/>
                  </a:ext>
                </a:extLst>
              </a:tr>
              <a:tr h="0">
                <a:tc>
                  <a:txBody>
                    <a:bodyPr/>
                    <a:lstStyle/>
                    <a:p>
                      <a:pPr marL="0" marR="0" lvl="0" indent="0" algn="l"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tc>
                  <a:txBody>
                    <a:bodyPr/>
                    <a:lstStyle/>
                    <a:p>
                      <a:pPr marL="0" marR="0" lvl="0" indent="0" algn="r" defTabSz="914400" rtl="0" eaLnBrk="1" fontAlgn="ctr" latinLnBrk="0" hangingPunct="1">
                        <a:lnSpc>
                          <a:spcPct val="100000"/>
                        </a:lnSpc>
                        <a:spcBef>
                          <a:spcPct val="0"/>
                        </a:spcBef>
                        <a:spcAft>
                          <a:spcPct val="0"/>
                        </a:spcAft>
                        <a:buClrTx/>
                        <a:buSzTx/>
                        <a:buFontTx/>
                        <a:buNone/>
                        <a:tabLst/>
                      </a:pPr>
                      <a:endParaRPr kumimoji="1" lang="en-US" altLang="ja-JP" sz="100" b="0" i="0" u="none" strike="noStrike" cap="none" normalizeH="0" baseline="0" dirty="0">
                        <a:ln>
                          <a:noFill/>
                        </a:ln>
                        <a:solidFill>
                          <a:schemeClr val="tx1"/>
                        </a:solidFill>
                        <a:effectLst/>
                        <a:highlight>
                          <a:srgbClr val="C0C0C0"/>
                        </a:highlight>
                        <a:latin typeface="メイリオ" panose="020B0604030504040204" pitchFamily="34" charset="-128"/>
                        <a:ea typeface="ＭＳ Ｐゴシック" panose="020B0600070205080204" pitchFamily="34" charset="-128"/>
                        <a:cs typeface="Arial" panose="020B0604020202020204"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tx1">
                        <a:lumMod val="50000"/>
                        <a:lumOff val="50000"/>
                      </a:schemeClr>
                    </a:solidFill>
                  </a:tcPr>
                </a:tc>
                <a:extLst>
                  <a:ext uri="{0D108BD9-81ED-4DB2-BD59-A6C34878D82A}">
                    <a16:rowId xmlns:a16="http://schemas.microsoft.com/office/drawing/2014/main" val="2385842340"/>
                  </a:ext>
                </a:extLst>
              </a:tr>
              <a:tr h="249451">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10.0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Basic</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版）から</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11.0</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Standard</a:t>
                      </a:r>
                      <a:r>
                        <a:rPr kumimoji="1" lang="ja-JP" altLang="en-US"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版</a:t>
                      </a:r>
                      <a:r>
                        <a:rPr kumimoji="1" lang="en-US" altLang="ja-JP" sz="1600" b="0" i="0" u="none" strike="noStrike" cap="none" normalizeH="0" baseline="0" dirty="0">
                          <a:ln>
                            <a:noFill/>
                          </a:ln>
                          <a:solidFill>
                            <a:schemeClr val="tx1"/>
                          </a:solidFill>
                          <a:effectLst/>
                          <a:latin typeface="ＭＳ Ｐゴシック" panose="020B0600070205080204" pitchFamily="34" charset="-128"/>
                          <a:ea typeface="ＭＳ Ｐゴシック" panose="020B0600070205080204" pitchFamily="34" charset="-128"/>
                          <a:cs typeface="Arial" panose="020B0604020202020204" pitchFamily="34"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a:spcBef>
                          <a:spcPct val="35000"/>
                        </a:spcBef>
                        <a:spcAft>
                          <a:spcPct val="15000"/>
                        </a:spcAft>
                        <a:buClr>
                          <a:schemeClr val="tx2"/>
                        </a:buClr>
                        <a:buFont typeface="Wingdings" pitchFamily="2" charset="2"/>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465138" indent="-7938" algn="l">
                        <a:spcBef>
                          <a:spcPct val="25000"/>
                        </a:spcBef>
                        <a:spcAft>
                          <a:spcPct val="15000"/>
                        </a:spcAft>
                        <a:buClr>
                          <a:schemeClr val="tx2"/>
                        </a:buClr>
                        <a:buFont typeface="Arial" panose="020B0604020202020204" pitchFamily="34" charset="0"/>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algn="l">
                        <a:spcBef>
                          <a:spcPct val="20000"/>
                        </a:spcBef>
                        <a:buClr>
                          <a:schemeClr val="tx2"/>
                        </a:buCl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algn="l">
                        <a:spcBef>
                          <a:spcPct val="20000"/>
                        </a:spcBef>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fontAlgn="base">
                        <a:spcBef>
                          <a:spcPct val="20000"/>
                        </a:spcBef>
                        <a:spcAft>
                          <a:spcPct val="0"/>
                        </a:spcAft>
                        <a:buClr>
                          <a:schemeClr val="tx2"/>
                        </a:buClr>
                        <a:buFont typeface="Arial" panose="020B0604020202020204" pitchFamily="34" charset="0"/>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marL="0" marR="0" lvl="0" indent="0" algn="r" defTabSz="914400" rtl="0" eaLnBrk="1" fontAlgn="ctr"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chemeClr val="tx1"/>
                          </a:solidFill>
                          <a:effectLst/>
                          <a:latin typeface="メイリオ" panose="020B0604030504040204" pitchFamily="34" charset="-128"/>
                          <a:ea typeface="ＭＳ Ｐゴシック" panose="020B0600070205080204" pitchFamily="34" charset="-128"/>
                          <a:cs typeface="Arial" panose="020B0604020202020204" pitchFamily="34" charset="0"/>
                        </a:rPr>
                        <a:t>18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7531046"/>
                  </a:ext>
                </a:extLst>
              </a:tr>
            </a:tbl>
          </a:graphicData>
        </a:graphic>
      </p:graphicFrame>
      <p:sp>
        <p:nvSpPr>
          <p:cNvPr id="6" name="Rectangle 5">
            <a:extLst>
              <a:ext uri="{FF2B5EF4-FFF2-40B4-BE49-F238E27FC236}">
                <a16:creationId xmlns:a16="http://schemas.microsoft.com/office/drawing/2014/main" id="{594F1C7B-EB2C-47F0-ABB4-9A7CB5402528}"/>
              </a:ext>
            </a:extLst>
          </p:cNvPr>
          <p:cNvSpPr/>
          <p:nvPr/>
        </p:nvSpPr>
        <p:spPr>
          <a:xfrm>
            <a:off x="8540686" y="1385740"/>
            <a:ext cx="3151694" cy="29454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1200"/>
              </a:spcAft>
            </a:pPr>
            <a:r>
              <a:rPr kumimoji="1" lang="ja-JP" altLang="en-US" b="1" dirty="0">
                <a:solidFill>
                  <a:schemeClr val="tx1"/>
                </a:solidFill>
                <a:latin typeface="+mn-ea"/>
              </a:rPr>
              <a:t>互換性</a:t>
            </a:r>
            <a:endParaRPr kumimoji="1" lang="en-US" altLang="ja-JP" b="1" dirty="0">
              <a:solidFill>
                <a:schemeClr val="tx1"/>
              </a:solidFill>
              <a:latin typeface="+mn-ea"/>
            </a:endParaRPr>
          </a:p>
          <a:p>
            <a:pPr marL="285750" indent="-285750">
              <a:spcAft>
                <a:spcPts val="1200"/>
              </a:spcAft>
              <a:buFont typeface="Arial" panose="020B0604020202020204" pitchFamily="34" charset="0"/>
              <a:buChar char="•"/>
            </a:pPr>
            <a:r>
              <a:rPr kumimoji="1" lang="en-US" altLang="ja-JP" dirty="0">
                <a:solidFill>
                  <a:schemeClr val="tx1"/>
                </a:solidFill>
                <a:latin typeface="+mn-ea"/>
              </a:rPr>
              <a:t>Basic</a:t>
            </a:r>
            <a:r>
              <a:rPr kumimoji="1" lang="ja-JP" altLang="en-US" dirty="0">
                <a:solidFill>
                  <a:schemeClr val="tx1"/>
                </a:solidFill>
                <a:latin typeface="+mn-ea"/>
              </a:rPr>
              <a:t>から</a:t>
            </a:r>
            <a:r>
              <a:rPr kumimoji="1" lang="en-US" altLang="ja-JP" dirty="0">
                <a:solidFill>
                  <a:schemeClr val="tx1"/>
                </a:solidFill>
                <a:latin typeface="+mn-ea"/>
              </a:rPr>
              <a:t>Standard</a:t>
            </a:r>
            <a:r>
              <a:rPr kumimoji="1" lang="ja-JP" altLang="en-US" dirty="0">
                <a:solidFill>
                  <a:schemeClr val="tx1"/>
                </a:solidFill>
                <a:latin typeface="+mn-ea"/>
              </a:rPr>
              <a:t>へ変更する場合は、同一 </a:t>
            </a:r>
            <a:r>
              <a:rPr kumimoji="1" lang="en-US" altLang="ja-JP" dirty="0">
                <a:solidFill>
                  <a:schemeClr val="tx1"/>
                </a:solidFill>
                <a:latin typeface="+mn-ea"/>
              </a:rPr>
              <a:t>Edition</a:t>
            </a:r>
            <a:r>
              <a:rPr kumimoji="1" lang="ja-JP" altLang="en-US" dirty="0">
                <a:solidFill>
                  <a:schemeClr val="tx1"/>
                </a:solidFill>
                <a:latin typeface="+mn-ea"/>
              </a:rPr>
              <a:t>間と比較してやや多く見える</a:t>
            </a:r>
            <a:endParaRPr kumimoji="1" lang="en-US" altLang="ja-JP" dirty="0">
              <a:solidFill>
                <a:schemeClr val="tx1"/>
              </a:solidFill>
              <a:latin typeface="+mn-ea"/>
            </a:endParaRPr>
          </a:p>
          <a:p>
            <a:pPr marL="285750" indent="-285750">
              <a:spcAft>
                <a:spcPts val="1200"/>
              </a:spcAft>
              <a:buFont typeface="Arial" panose="020B0604020202020204" pitchFamily="34" charset="0"/>
              <a:buChar char="•"/>
            </a:pPr>
            <a:r>
              <a:rPr kumimoji="1" lang="ja-JP" altLang="en-US" dirty="0">
                <a:solidFill>
                  <a:schemeClr val="tx1"/>
                </a:solidFill>
                <a:latin typeface="+mn-ea"/>
              </a:rPr>
              <a:t>しかし、中・小の件数は極めて稀な条件で発生するものであり、十分に互換性がある状態と言える。</a:t>
            </a:r>
          </a:p>
        </p:txBody>
      </p:sp>
      <p:sp>
        <p:nvSpPr>
          <p:cNvPr id="4" name="Rectangle 3">
            <a:extLst>
              <a:ext uri="{FF2B5EF4-FFF2-40B4-BE49-F238E27FC236}">
                <a16:creationId xmlns:a16="http://schemas.microsoft.com/office/drawing/2014/main" id="{BBE06D26-8CC7-44BC-9719-571F2563398B}"/>
              </a:ext>
            </a:extLst>
          </p:cNvPr>
          <p:cNvSpPr/>
          <p:nvPr/>
        </p:nvSpPr>
        <p:spPr>
          <a:xfrm>
            <a:off x="499620" y="3429001"/>
            <a:ext cx="7775575" cy="188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spcAft>
                <a:spcPts val="1200"/>
              </a:spcAft>
            </a:pPr>
            <a:r>
              <a:rPr kumimoji="1" lang="ja-JP" altLang="en-US" b="1" dirty="0">
                <a:solidFill>
                  <a:schemeClr val="tx1"/>
                </a:solidFill>
                <a:latin typeface="+mn-ea"/>
              </a:rPr>
              <a:t>非互換例</a:t>
            </a:r>
          </a:p>
          <a:p>
            <a:pPr marL="285750" indent="-285750">
              <a:spcAft>
                <a:spcPts val="1200"/>
              </a:spcAft>
              <a:buFont typeface="Arial" panose="020B0604020202020204" pitchFamily="34" charset="0"/>
              <a:buChar char="•"/>
            </a:pPr>
            <a:r>
              <a:rPr kumimoji="1" lang="ja-JP" altLang="en-US" dirty="0">
                <a:solidFill>
                  <a:schemeClr val="tx1"/>
                </a:solidFill>
                <a:latin typeface="+mn-ea"/>
              </a:rPr>
              <a:t>新たに追加されたクラスと同じ名称を既存のアプリケーションで使用していた場合、</a:t>
            </a:r>
            <a:r>
              <a:rPr kumimoji="1" lang="en-US" altLang="ja-JP" dirty="0">
                <a:solidFill>
                  <a:schemeClr val="tx1"/>
                </a:solidFill>
                <a:latin typeface="+mn-ea"/>
              </a:rPr>
              <a:t>10.0</a:t>
            </a:r>
            <a:r>
              <a:rPr kumimoji="1" lang="ja-JP" altLang="en-US" dirty="0">
                <a:solidFill>
                  <a:schemeClr val="tx1"/>
                </a:solidFill>
                <a:latin typeface="+mn-ea"/>
              </a:rPr>
              <a:t>移行後、コンパイル時および実行時にエラーになる</a:t>
            </a:r>
          </a:p>
          <a:p>
            <a:pPr marL="742950" lvl="1" indent="-285750">
              <a:buFont typeface="Arial" panose="020B0604020202020204" pitchFamily="34" charset="0"/>
              <a:buChar char="•"/>
            </a:pPr>
            <a:r>
              <a:rPr kumimoji="1" lang="en-US" altLang="ja-JP" sz="1200" dirty="0" err="1">
                <a:solidFill>
                  <a:schemeClr val="tx1"/>
                </a:solidFill>
                <a:latin typeface="+mn-ea"/>
              </a:rPr>
              <a:t>NotesGPS</a:t>
            </a:r>
            <a:endParaRPr kumimoji="1" lang="en-US" altLang="ja-JP" sz="1200" dirty="0">
              <a:solidFill>
                <a:schemeClr val="tx1"/>
              </a:solidFill>
              <a:latin typeface="+mn-ea"/>
            </a:endParaRPr>
          </a:p>
          <a:p>
            <a:pPr marL="742950" lvl="1" indent="-285750">
              <a:buFont typeface="Arial" panose="020B0604020202020204" pitchFamily="34" charset="0"/>
              <a:buChar char="•"/>
            </a:pPr>
            <a:r>
              <a:rPr kumimoji="1" lang="en-US" altLang="ja-JP" sz="1200" dirty="0" err="1">
                <a:solidFill>
                  <a:schemeClr val="tx1"/>
                </a:solidFill>
                <a:latin typeface="+mn-ea"/>
              </a:rPr>
              <a:t>NotesGPSPosition</a:t>
            </a:r>
            <a:endParaRPr kumimoji="1" lang="en-US" altLang="ja-JP" sz="1200" dirty="0">
              <a:solidFill>
                <a:schemeClr val="tx1"/>
              </a:solidFill>
              <a:latin typeface="+mn-ea"/>
            </a:endParaRPr>
          </a:p>
          <a:p>
            <a:pPr marL="742950" lvl="1" indent="-285750">
              <a:buFont typeface="Arial" panose="020B0604020202020204" pitchFamily="34" charset="0"/>
              <a:buChar char="•"/>
            </a:pPr>
            <a:r>
              <a:rPr kumimoji="1" lang="en-US" altLang="ja-JP" sz="1200" dirty="0" err="1">
                <a:solidFill>
                  <a:schemeClr val="tx1"/>
                </a:solidFill>
                <a:latin typeface="+mn-ea"/>
              </a:rPr>
              <a:t>NotesGPSCoordinates</a:t>
            </a:r>
            <a:endParaRPr kumimoji="1" lang="en-US" altLang="ja-JP" sz="1200" dirty="0">
              <a:solidFill>
                <a:schemeClr val="tx1"/>
              </a:solidFill>
              <a:latin typeface="+mn-ea"/>
            </a:endParaRPr>
          </a:p>
          <a:p>
            <a:pPr marL="285750" indent="-285750">
              <a:spcAft>
                <a:spcPts val="1200"/>
              </a:spcAft>
              <a:buFont typeface="Arial" panose="020B0604020202020204" pitchFamily="34" charset="0"/>
              <a:buChar char="•"/>
            </a:pPr>
            <a:endParaRPr kumimoji="1" lang="ja-JP" altLang="en-US" dirty="0">
              <a:solidFill>
                <a:schemeClr val="tx1"/>
              </a:solidFill>
              <a:latin typeface="+mn-ea"/>
            </a:endParaRPr>
          </a:p>
        </p:txBody>
      </p:sp>
      <p:sp>
        <p:nvSpPr>
          <p:cNvPr id="2" name="Arrow: Left 1">
            <a:extLst>
              <a:ext uri="{FF2B5EF4-FFF2-40B4-BE49-F238E27FC236}">
                <a16:creationId xmlns:a16="http://schemas.microsoft.com/office/drawing/2014/main" id="{31902C06-2D87-44D7-82F4-48629A797BB4}"/>
              </a:ext>
            </a:extLst>
          </p:cNvPr>
          <p:cNvSpPr/>
          <p:nvPr/>
        </p:nvSpPr>
        <p:spPr>
          <a:xfrm>
            <a:off x="8331757" y="3789575"/>
            <a:ext cx="472879" cy="2557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8">
            <a:extLst>
              <a:ext uri="{FF2B5EF4-FFF2-40B4-BE49-F238E27FC236}">
                <a16:creationId xmlns:a16="http://schemas.microsoft.com/office/drawing/2014/main" id="{73B75636-A305-4EA8-A934-8AE876B965BA}"/>
              </a:ext>
            </a:extLst>
          </p:cNvPr>
          <p:cNvSpPr/>
          <p:nvPr/>
        </p:nvSpPr>
        <p:spPr>
          <a:xfrm>
            <a:off x="8540686" y="4331200"/>
            <a:ext cx="3151693" cy="12414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pc="-100" dirty="0"/>
              <a:t>V11</a:t>
            </a:r>
            <a:r>
              <a:rPr kumimoji="1" lang="ja-JP" altLang="en-US" spc="-100" dirty="0"/>
              <a:t>と</a:t>
            </a:r>
            <a:r>
              <a:rPr kumimoji="1" lang="en-US" altLang="ja-JP" spc="-100" dirty="0"/>
              <a:t>12</a:t>
            </a:r>
            <a:r>
              <a:rPr kumimoji="1" lang="ja-JP" altLang="en-US" spc="-100" dirty="0"/>
              <a:t>は同一コードベース。</a:t>
            </a:r>
            <a:endParaRPr kumimoji="1" lang="en-US" altLang="ja-JP" spc="-100" dirty="0"/>
          </a:p>
          <a:p>
            <a:pPr algn="ctr"/>
            <a:r>
              <a:rPr kumimoji="1" lang="ja-JP" altLang="en-US" spc="-100" dirty="0"/>
              <a:t>表内の</a:t>
            </a:r>
            <a:r>
              <a:rPr kumimoji="1" lang="en-US" altLang="ja-JP" spc="-100" dirty="0"/>
              <a:t>V11</a:t>
            </a:r>
            <a:r>
              <a:rPr kumimoji="1" lang="ja-JP" altLang="en-US" spc="-100" dirty="0"/>
              <a:t>は</a:t>
            </a:r>
            <a:r>
              <a:rPr kumimoji="1" lang="en-US" altLang="ja-JP" spc="-100" dirty="0"/>
              <a:t>V12</a:t>
            </a:r>
            <a:r>
              <a:rPr kumimoji="1" lang="ja-JP" altLang="en-US" spc="-100" dirty="0"/>
              <a:t>と読み替えてください</a:t>
            </a:r>
          </a:p>
        </p:txBody>
      </p:sp>
    </p:spTree>
    <p:extLst>
      <p:ext uri="{BB962C8B-B14F-4D97-AF65-F5344CB8AC3E}">
        <p14:creationId xmlns:p14="http://schemas.microsoft.com/office/powerpoint/2010/main" val="3001561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a:extLst>
              <a:ext uri="{FF2B5EF4-FFF2-40B4-BE49-F238E27FC236}">
                <a16:creationId xmlns:a16="http://schemas.microsoft.com/office/drawing/2014/main" id="{6CCA6F48-0BEF-BE4C-890C-3A7A21802D65}"/>
              </a:ext>
            </a:extLst>
          </p:cNvPr>
          <p:cNvSpPr>
            <a:spLocks noGrp="1" noChangeArrowheads="1"/>
          </p:cNvSpPr>
          <p:nvPr>
            <p:ph type="title"/>
          </p:nvPr>
        </p:nvSpPr>
        <p:spPr>
          <a:xfrm>
            <a:off x="360000" y="241128"/>
            <a:ext cx="10655529" cy="571492"/>
          </a:xfrm>
        </p:spPr>
        <p:txBody>
          <a:bodyPr/>
          <a:lstStyle/>
          <a:p>
            <a:r>
              <a:rPr lang="ja-JP" altLang="en-US" dirty="0"/>
              <a:t>アプリ互換性</a:t>
            </a:r>
            <a:r>
              <a:rPr lang="en-US" altLang="ja-JP" dirty="0"/>
              <a:t>: </a:t>
            </a:r>
            <a:r>
              <a:rPr lang="ja-JP" altLang="en-US" dirty="0"/>
              <a:t>移行を支援する３つのツール</a:t>
            </a:r>
          </a:p>
        </p:txBody>
      </p:sp>
      <p:sp>
        <p:nvSpPr>
          <p:cNvPr id="3" name="Content Placeholder 2">
            <a:extLst>
              <a:ext uri="{FF2B5EF4-FFF2-40B4-BE49-F238E27FC236}">
                <a16:creationId xmlns:a16="http://schemas.microsoft.com/office/drawing/2014/main" id="{88A3960D-F424-44AC-8F56-9468E1FF531A}"/>
              </a:ext>
            </a:extLst>
          </p:cNvPr>
          <p:cNvSpPr>
            <a:spLocks noGrp="1"/>
          </p:cNvSpPr>
          <p:nvPr>
            <p:ph idx="4294967295"/>
          </p:nvPr>
        </p:nvSpPr>
        <p:spPr>
          <a:xfrm>
            <a:off x="673100" y="1017588"/>
            <a:ext cx="11518900" cy="5283200"/>
          </a:xfrm>
        </p:spPr>
        <p:txBody>
          <a:bodyPr>
            <a:normAutofit fontScale="70000" lnSpcReduction="20000"/>
          </a:bodyPr>
          <a:lstStyle/>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endParaRPr lang="en-US" altLang="ja-JP" dirty="0"/>
          </a:p>
          <a:p>
            <a:r>
              <a:rPr lang="ja-JP" altLang="en-US" b="0" spc="0" dirty="0"/>
              <a:t>ダウンロード</a:t>
            </a:r>
            <a:r>
              <a:rPr lang="en-US" altLang="ja-JP" b="0" spc="0" dirty="0"/>
              <a:t>: Notes/Domino </a:t>
            </a:r>
            <a:r>
              <a:rPr lang="ja-JP" altLang="en-US" b="0" spc="0" dirty="0"/>
              <a:t>カンタン移行判定ツール</a:t>
            </a:r>
          </a:p>
          <a:p>
            <a:r>
              <a:rPr lang="en-US" altLang="ja-JP" b="0" spc="0" dirty="0"/>
              <a:t>https://support.hcltechsw.com/csm?id=kb_article&amp;sysparm_article=KB0074161</a:t>
            </a:r>
          </a:p>
        </p:txBody>
      </p:sp>
      <p:sp>
        <p:nvSpPr>
          <p:cNvPr id="3086" name="Rectangle 14">
            <a:extLst>
              <a:ext uri="{FF2B5EF4-FFF2-40B4-BE49-F238E27FC236}">
                <a16:creationId xmlns:a16="http://schemas.microsoft.com/office/drawing/2014/main" id="{2953BB56-D440-1940-B160-6F57D1760AD0}"/>
              </a:ext>
            </a:extLst>
          </p:cNvPr>
          <p:cNvSpPr>
            <a:spLocks noChangeArrowheads="1"/>
          </p:cNvSpPr>
          <p:nvPr/>
        </p:nvSpPr>
        <p:spPr bwMode="gray">
          <a:xfrm>
            <a:off x="3951289" y="1376410"/>
            <a:ext cx="5197475" cy="1276667"/>
          </a:xfrm>
          <a:prstGeom prst="rect">
            <a:avLst/>
          </a:prstGeom>
          <a:gradFill rotWithShape="1">
            <a:gsLst>
              <a:gs pos="0">
                <a:schemeClr val="bg1"/>
              </a:gs>
              <a:gs pos="100000">
                <a:srgbClr val="EAEAEA"/>
              </a:gs>
            </a:gsLst>
            <a:lin ang="5400000" scaled="1"/>
          </a:gradFill>
          <a:ln w="12700">
            <a:solidFill>
              <a:srgbClr val="DDDDDD"/>
            </a:solidFill>
            <a:miter lim="800000"/>
            <a:headEnd/>
            <a:tailEnd/>
          </a:ln>
          <a:effectLst>
            <a:outerShdw dist="53882" dir="2700000" algn="ctr" rotWithShape="0">
              <a:srgbClr val="808080">
                <a:alpha val="50000"/>
              </a:srgbClr>
            </a:outerShdw>
          </a:effectLst>
        </p:spPr>
        <p:txBody>
          <a:bodyPr lIns="72000" tIns="144000" rIns="72000" bIns="144000" anchor="ctr"/>
          <a:lstStyle>
            <a:lvl1pPr marL="190500" indent="-190500" eaLnBrk="0" hangingPunct="0">
              <a:defRPr sz="1000">
                <a:solidFill>
                  <a:schemeClr val="tx1"/>
                </a:solidFill>
                <a:latin typeface="Arial" panose="020B0604020202020204" pitchFamily="34" charset="0"/>
                <a:ea typeface="MS UI Gothic" panose="020B0600070205080204" pitchFamily="34" charset="-128"/>
              </a:defRPr>
            </a:lvl1pPr>
            <a:lvl2pPr marL="742950" indent="-285750" eaLnBrk="0" hangingPunct="0">
              <a:defRPr sz="1000">
                <a:solidFill>
                  <a:schemeClr val="tx1"/>
                </a:solidFill>
                <a:latin typeface="Arial" panose="020B0604020202020204" pitchFamily="34" charset="0"/>
                <a:ea typeface="MS UI Gothic" panose="020B0600070205080204" pitchFamily="34" charset="-128"/>
              </a:defRPr>
            </a:lvl2pPr>
            <a:lvl3pPr marL="1143000" indent="-228600" eaLnBrk="0" hangingPunct="0">
              <a:defRPr sz="1000">
                <a:solidFill>
                  <a:schemeClr val="tx1"/>
                </a:solidFill>
                <a:latin typeface="Arial" panose="020B0604020202020204" pitchFamily="34" charset="0"/>
                <a:ea typeface="MS UI Gothic" panose="020B0600070205080204" pitchFamily="34" charset="-128"/>
              </a:defRPr>
            </a:lvl3pPr>
            <a:lvl4pPr marL="1600200" indent="-228600" eaLnBrk="0" hangingPunct="0">
              <a:defRPr sz="1000">
                <a:solidFill>
                  <a:schemeClr val="tx1"/>
                </a:solidFill>
                <a:latin typeface="Arial" panose="020B0604020202020204" pitchFamily="34" charset="0"/>
                <a:ea typeface="MS UI Gothic" panose="020B0600070205080204" pitchFamily="34" charset="-128"/>
              </a:defRPr>
            </a:lvl4pPr>
            <a:lvl5pPr marL="2057400" indent="-228600" eaLnBrk="0" hangingPunct="0">
              <a:defRPr sz="1000">
                <a:solidFill>
                  <a:schemeClr val="tx1"/>
                </a:solidFill>
                <a:latin typeface="Arial" panose="020B0604020202020204" pitchFamily="34" charset="0"/>
                <a:ea typeface="MS UI Gothic" panose="020B0600070205080204" pitchFamily="34" charset="-128"/>
              </a:defRPr>
            </a:lvl5pPr>
            <a:lvl6pPr marL="2514600" indent="-228600"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6pPr>
            <a:lvl7pPr marL="2971800" indent="-228600"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7pPr>
            <a:lvl8pPr marL="3429000" indent="-228600"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8pPr>
            <a:lvl9pPr marL="3886200" indent="-228600"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9pPr>
          </a:lstStyle>
          <a:p>
            <a:pPr eaLnBrk="1" hangingPunct="1">
              <a:spcBef>
                <a:spcPct val="20000"/>
              </a:spcBef>
              <a:buClr>
                <a:schemeClr val="bg2"/>
              </a:buClr>
              <a:buFont typeface="Wingdings" pitchFamily="2" charset="2"/>
              <a:buNone/>
            </a:pPr>
            <a:endParaRPr lang="ja-JP" altLang="fr-FR" sz="2400">
              <a:latin typeface="Meiryo UI" panose="020B0604030504040204" pitchFamily="50" charset="-128"/>
              <a:ea typeface="Meiryo UI" panose="020B0604030504040204" pitchFamily="50" charset="-128"/>
            </a:endParaRPr>
          </a:p>
        </p:txBody>
      </p:sp>
      <p:sp>
        <p:nvSpPr>
          <p:cNvPr id="793614" name="Rectangle 14">
            <a:extLst>
              <a:ext uri="{FF2B5EF4-FFF2-40B4-BE49-F238E27FC236}">
                <a16:creationId xmlns:a16="http://schemas.microsoft.com/office/drawing/2014/main" id="{1A9434D2-B704-1B4A-8C00-A64A7C45D6D5}"/>
              </a:ext>
            </a:extLst>
          </p:cNvPr>
          <p:cNvSpPr>
            <a:spLocks noChangeArrowheads="1"/>
          </p:cNvSpPr>
          <p:nvPr/>
        </p:nvSpPr>
        <p:spPr bwMode="auto">
          <a:xfrm>
            <a:off x="4224338" y="1427360"/>
            <a:ext cx="4711700" cy="1190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35000"/>
              </a:spcBef>
              <a:spcAft>
                <a:spcPct val="15000"/>
              </a:spcAft>
              <a:buClr>
                <a:schemeClr val="tx2"/>
              </a:buClr>
              <a:buFont typeface="Wingdings" pitchFamily="2" charset="2"/>
              <a:buChar char="§"/>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1pPr>
            <a:lvl2pPr marL="573088" indent="-342900" algn="l">
              <a:spcBef>
                <a:spcPct val="25000"/>
              </a:spcBef>
              <a:spcAft>
                <a:spcPct val="15000"/>
              </a:spcAft>
              <a:buClr>
                <a:schemeClr val="tx2"/>
              </a:buClr>
              <a:buFont typeface="Arial" panose="020B0604020202020204" pitchFamily="34" charset="0"/>
              <a:buChar char="–"/>
              <a:defRPr>
                <a:solidFill>
                  <a:schemeClr val="tx1"/>
                </a:solidFill>
                <a:latin typeface="メイリオ" panose="020B0604030504040204" pitchFamily="34" charset="-128"/>
                <a:ea typeface="メイリオ" panose="020B0604030504040204" pitchFamily="34" charset="-128"/>
                <a:cs typeface="Arial" panose="020B0604020202020204" pitchFamily="34" charset="0"/>
              </a:defRPr>
            </a:lvl2pPr>
            <a:lvl3pPr indent="-455613" algn="l">
              <a:spcBef>
                <a:spcPct val="20000"/>
              </a:spcBef>
              <a:buClr>
                <a:schemeClr val="tx2"/>
              </a:buClr>
              <a:buChar char="•"/>
              <a:defRPr sz="16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3pPr>
            <a:lvl4pPr indent="-687388" algn="l">
              <a:spcBef>
                <a:spcPct val="20000"/>
              </a:spcBef>
              <a:buClr>
                <a:schemeClr val="tx2"/>
              </a:buClr>
              <a:buFont typeface="Arial" panose="020B0604020202020204" pitchFamily="34" charset="0"/>
              <a:buChar char="–"/>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4pPr>
            <a:lvl5pPr indent="-914400" algn="l">
              <a:spcBef>
                <a:spcPct val="20000"/>
              </a:spcBef>
              <a:buClr>
                <a:schemeClr val="tx2"/>
              </a:buClr>
              <a:buFont typeface="Arial" panose="020B0604020202020204" pitchFamily="34" charset="0"/>
              <a:buChar char="&gt;"/>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5pPr>
            <a:lvl6pPr indent="-914400" fontAlgn="base">
              <a:spcBef>
                <a:spcPct val="20000"/>
              </a:spcBef>
              <a:spcAft>
                <a:spcPct val="0"/>
              </a:spcAft>
              <a:buClr>
                <a:schemeClr val="tx2"/>
              </a:buClr>
              <a:buFont typeface="Arial" panose="020B0604020202020204" pitchFamily="34" charset="0"/>
              <a:buChar char="&gt;"/>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6pPr>
            <a:lvl7pPr indent="-914400" fontAlgn="base">
              <a:spcBef>
                <a:spcPct val="20000"/>
              </a:spcBef>
              <a:spcAft>
                <a:spcPct val="0"/>
              </a:spcAft>
              <a:buClr>
                <a:schemeClr val="tx2"/>
              </a:buClr>
              <a:buFont typeface="Arial" panose="020B0604020202020204" pitchFamily="34" charset="0"/>
              <a:buChar char="&gt;"/>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7pPr>
            <a:lvl8pPr indent="-914400" fontAlgn="base">
              <a:spcBef>
                <a:spcPct val="20000"/>
              </a:spcBef>
              <a:spcAft>
                <a:spcPct val="0"/>
              </a:spcAft>
              <a:buClr>
                <a:schemeClr val="tx2"/>
              </a:buClr>
              <a:buFont typeface="Arial" panose="020B0604020202020204" pitchFamily="34" charset="0"/>
              <a:buChar char="&gt;"/>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8pPr>
            <a:lvl9pPr indent="-914400" fontAlgn="base">
              <a:spcBef>
                <a:spcPct val="20000"/>
              </a:spcBef>
              <a:spcAft>
                <a:spcPct val="0"/>
              </a:spcAft>
              <a:buClr>
                <a:schemeClr val="tx2"/>
              </a:buClr>
              <a:buFont typeface="Arial" panose="020B0604020202020204" pitchFamily="34" charset="0"/>
              <a:buChar char="&gt;"/>
              <a:defRPr sz="1400">
                <a:solidFill>
                  <a:schemeClr val="tx1"/>
                </a:solidFill>
                <a:latin typeface="メイリオ" panose="020B0604030504040204" pitchFamily="34" charset="-128"/>
                <a:ea typeface="メイリオ" panose="020B0604030504040204" pitchFamily="34" charset="-128"/>
                <a:cs typeface="Arial" panose="020B0604020202020204" pitchFamily="34" charset="0"/>
              </a:defRPr>
            </a:lvl9pPr>
          </a:lstStyle>
          <a:p>
            <a:pPr>
              <a:spcBef>
                <a:spcPts val="600"/>
              </a:spcBef>
              <a:spcAft>
                <a:spcPts val="0"/>
              </a:spcAft>
              <a:buFont typeface="Wingdings" pitchFamily="2" charset="2"/>
              <a:buAutoNum type="arabicPeriod"/>
            </a:pPr>
            <a:r>
              <a:rPr lang="ja-JP" altLang="en-US" sz="2000" dirty="0">
                <a:latin typeface="Meiryo UI" panose="020B0604030504040204" pitchFamily="50" charset="-128"/>
                <a:ea typeface="Meiryo UI" panose="020B0604030504040204" pitchFamily="50" charset="-128"/>
              </a:rPr>
              <a:t>カンタン移行判定ツール</a:t>
            </a:r>
          </a:p>
          <a:p>
            <a:pPr>
              <a:spcBef>
                <a:spcPts val="600"/>
              </a:spcBef>
              <a:spcAft>
                <a:spcPts val="0"/>
              </a:spcAft>
              <a:buFont typeface="Wingdings" pitchFamily="2" charset="2"/>
              <a:buAutoNum type="arabicPeriod"/>
            </a:pPr>
            <a:r>
              <a:rPr lang="ja-JP" altLang="en-US" sz="2000" dirty="0">
                <a:latin typeface="Meiryo UI" panose="020B0604030504040204" pitchFamily="50" charset="-128"/>
                <a:ea typeface="Meiryo UI" panose="020B0604030504040204" pitchFamily="50" charset="-128"/>
              </a:rPr>
              <a:t>移行</a:t>
            </a:r>
            <a:r>
              <a:rPr lang="en-US" altLang="ja-JP" sz="2000" dirty="0">
                <a:latin typeface="Meiryo UI" panose="020B0604030504040204" pitchFamily="50" charset="-128"/>
                <a:ea typeface="Meiryo UI" panose="020B0604030504040204" pitchFamily="50" charset="-128"/>
              </a:rPr>
              <a:t>Hint &amp; Tips</a:t>
            </a:r>
            <a:r>
              <a:rPr lang="ja-JP" altLang="en-US" sz="2000" dirty="0">
                <a:latin typeface="Meiryo UI" panose="020B0604030504040204" pitchFamily="50" charset="-128"/>
                <a:ea typeface="Meiryo UI" panose="020B0604030504040204" pitchFamily="50" charset="-128"/>
              </a:rPr>
              <a:t>集</a:t>
            </a:r>
          </a:p>
          <a:p>
            <a:pPr>
              <a:spcBef>
                <a:spcPts val="600"/>
              </a:spcBef>
              <a:spcAft>
                <a:spcPts val="0"/>
              </a:spcAft>
              <a:buFont typeface="Wingdings" pitchFamily="2" charset="2"/>
              <a:buAutoNum type="arabicPeriod"/>
            </a:pPr>
            <a:r>
              <a:rPr lang="ja-JP" altLang="en-US" sz="2000" dirty="0">
                <a:latin typeface="Meiryo UI" panose="020B0604030504040204" pitchFamily="50" charset="-128"/>
                <a:ea typeface="Meiryo UI" panose="020B0604030504040204" pitchFamily="50" charset="-128"/>
              </a:rPr>
              <a:t>移行チェックツール</a:t>
            </a:r>
            <a:endParaRPr lang="en-US" altLang="ja-JP" sz="2000" dirty="0">
              <a:latin typeface="Meiryo UI" panose="020B0604030504040204" pitchFamily="50" charset="-128"/>
              <a:ea typeface="Meiryo UI" panose="020B0604030504040204" pitchFamily="50" charset="-128"/>
            </a:endParaRPr>
          </a:p>
        </p:txBody>
      </p:sp>
      <p:sp>
        <p:nvSpPr>
          <p:cNvPr id="793616" name="Rectangle 16">
            <a:extLst>
              <a:ext uri="{FF2B5EF4-FFF2-40B4-BE49-F238E27FC236}">
                <a16:creationId xmlns:a16="http://schemas.microsoft.com/office/drawing/2014/main" id="{DD63798B-8095-9E47-9655-3F560BCA223A}"/>
              </a:ext>
            </a:extLst>
          </p:cNvPr>
          <p:cNvSpPr>
            <a:spLocks noChangeArrowheads="1"/>
          </p:cNvSpPr>
          <p:nvPr/>
        </p:nvSpPr>
        <p:spPr bwMode="auto">
          <a:xfrm>
            <a:off x="735928" y="3908626"/>
            <a:ext cx="2656263" cy="1469721"/>
          </a:xfrm>
          <a:prstGeom prst="rect">
            <a:avLst/>
          </a:prstGeom>
          <a:solidFill>
            <a:schemeClr val="bg1"/>
          </a:solidFill>
          <a:ln w="25400" algn="ctr">
            <a:solidFill>
              <a:srgbClr val="FFFF00"/>
            </a:solidFill>
            <a:miter lim="800000"/>
            <a:headEnd/>
            <a:tailEnd/>
          </a:ln>
          <a:effectLst>
            <a:outerShdw dist="35921" dir="2700000" algn="ctr" rotWithShape="0">
              <a:schemeClr val="bg2"/>
            </a:outerShdw>
          </a:effectLst>
        </p:spPr>
        <p:txBody>
          <a:bodyPr/>
          <a:lstStyle/>
          <a:p>
            <a:pPr algn="ctr">
              <a:spcAft>
                <a:spcPts val="1200"/>
              </a:spcAft>
              <a:buClr>
                <a:srgbClr val="FF6600"/>
              </a:buClr>
              <a:buFont typeface="メイリオ" panose="020B0604030504040204" pitchFamily="34" charset="-128"/>
              <a:buNone/>
            </a:pP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カンタン移行判定ツール</a:t>
            </a:r>
            <a:r>
              <a:rPr lang="en-US" altLang="ja-JP" b="1" dirty="0">
                <a:latin typeface="Meiryo UI" panose="020B0604030504040204" pitchFamily="50" charset="-128"/>
                <a:ea typeface="Meiryo UI" panose="020B0604030504040204" pitchFamily="50" charset="-128"/>
              </a:rPr>
              <a:t>】</a:t>
            </a:r>
          </a:p>
          <a:p>
            <a:pPr algn="l">
              <a:spcAft>
                <a:spcPct val="15000"/>
              </a:spcAft>
              <a:buClr>
                <a:srgbClr val="FF6600"/>
              </a:buClr>
              <a:buFont typeface="メイリオ" panose="020B0604030504040204" pitchFamily="34" charset="-128"/>
              <a:buNone/>
            </a:pPr>
            <a:r>
              <a:rPr lang="ja-JP" altLang="en-US" sz="1400" dirty="0">
                <a:latin typeface="Meiryo UI" panose="020B0604030504040204" pitchFamily="50" charset="-128"/>
                <a:ea typeface="Meiryo UI" panose="020B0604030504040204" pitchFamily="50" charset="-128"/>
              </a:rPr>
              <a:t>アプリを分析し、絞り込みや移行方針検討に役立つ情報を提供</a:t>
            </a:r>
          </a:p>
          <a:p>
            <a:pPr algn="l">
              <a:spcAft>
                <a:spcPct val="15000"/>
              </a:spcAft>
              <a:buClr>
                <a:schemeClr val="tx2"/>
              </a:buClr>
              <a:buSzPct val="60000"/>
              <a:buFont typeface="Wingdings" pitchFamily="2" charset="2"/>
              <a:buChar char="n"/>
            </a:pPr>
            <a:r>
              <a:rPr lang="ja-JP" altLang="en-US" sz="1400" dirty="0">
                <a:latin typeface="Meiryo UI" panose="020B0604030504040204" pitchFamily="50" charset="-128"/>
                <a:ea typeface="Meiryo UI" panose="020B0604030504040204" pitchFamily="50" charset="-128"/>
              </a:rPr>
              <a:t>　設計の複雑度、類似度</a:t>
            </a:r>
          </a:p>
          <a:p>
            <a:pPr algn="l">
              <a:spcAft>
                <a:spcPct val="15000"/>
              </a:spcAft>
              <a:buClr>
                <a:schemeClr val="tx2"/>
              </a:buClr>
              <a:buSzPct val="60000"/>
              <a:buFont typeface="Wingdings" pitchFamily="2" charset="2"/>
              <a:buChar char="n"/>
            </a:pPr>
            <a:r>
              <a:rPr lang="ja-JP" altLang="en-US" sz="1400" dirty="0">
                <a:latin typeface="Meiryo UI" panose="020B0604030504040204" pitchFamily="50" charset="-128"/>
                <a:ea typeface="Meiryo UI" panose="020B0604030504040204" pitchFamily="50" charset="-128"/>
              </a:rPr>
              <a:t>　移行ワークロード</a:t>
            </a:r>
          </a:p>
        </p:txBody>
      </p:sp>
      <p:sp>
        <p:nvSpPr>
          <p:cNvPr id="793617" name="AutoShape 17">
            <a:extLst>
              <a:ext uri="{FF2B5EF4-FFF2-40B4-BE49-F238E27FC236}">
                <a16:creationId xmlns:a16="http://schemas.microsoft.com/office/drawing/2014/main" id="{8E0380A4-048F-A443-84D5-916CCD7A6B3D}"/>
              </a:ext>
            </a:extLst>
          </p:cNvPr>
          <p:cNvSpPr>
            <a:spLocks noChangeArrowheads="1"/>
          </p:cNvSpPr>
          <p:nvPr/>
        </p:nvSpPr>
        <p:spPr bwMode="auto">
          <a:xfrm>
            <a:off x="3494217" y="3451774"/>
            <a:ext cx="2808022" cy="384551"/>
          </a:xfrm>
          <a:prstGeom prst="homePlate">
            <a:avLst>
              <a:gd name="adj" fmla="val 54444"/>
            </a:avLst>
          </a:prstGeom>
          <a:solidFill>
            <a:srgbClr val="3399FF"/>
          </a:solidFill>
          <a:ln>
            <a:noFill/>
          </a:ln>
          <a:effectLst/>
          <a:extLst>
            <a:ext uri="{91240B29-F687-4F45-9708-019B960494DF}">
              <a14:hiddenLine xmlns:a14="http://schemas.microsoft.com/office/drawing/2010/main" w="0" algn="ctr">
                <a:solidFill>
                  <a:srgbClr val="0F36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ja-JP" altLang="en-US" sz="1400" dirty="0">
                <a:solidFill>
                  <a:schemeClr val="bg1"/>
                </a:solidFill>
                <a:latin typeface="Meiryo UI" panose="020B0604030504040204" pitchFamily="50" charset="-128"/>
                <a:ea typeface="Meiryo UI" panose="020B0604030504040204" pitchFamily="50" charset="-128"/>
              </a:rPr>
              <a:t>非互換情報収集・改修方針の検討</a:t>
            </a:r>
          </a:p>
        </p:txBody>
      </p:sp>
      <p:sp>
        <p:nvSpPr>
          <p:cNvPr id="793618" name="AutoShape 18">
            <a:extLst>
              <a:ext uri="{FF2B5EF4-FFF2-40B4-BE49-F238E27FC236}">
                <a16:creationId xmlns:a16="http://schemas.microsoft.com/office/drawing/2014/main" id="{BB8C1D42-AA39-7046-B5EE-E0800566E96B}"/>
              </a:ext>
            </a:extLst>
          </p:cNvPr>
          <p:cNvSpPr>
            <a:spLocks noChangeArrowheads="1"/>
          </p:cNvSpPr>
          <p:nvPr/>
        </p:nvSpPr>
        <p:spPr bwMode="auto">
          <a:xfrm>
            <a:off x="8724027" y="3451774"/>
            <a:ext cx="1896383" cy="384551"/>
          </a:xfrm>
          <a:prstGeom prst="homePlate">
            <a:avLst>
              <a:gd name="adj" fmla="val 75369"/>
            </a:avLst>
          </a:prstGeom>
          <a:solidFill>
            <a:srgbClr val="CCFFFF"/>
          </a:solidFill>
          <a:ln>
            <a:noFill/>
          </a:ln>
          <a:effectLst/>
          <a:extLst>
            <a:ext uri="{91240B29-F687-4F45-9708-019B960494DF}">
              <a14:hiddenLine xmlns:a14="http://schemas.microsoft.com/office/drawing/2010/main" w="0" algn="ctr">
                <a:solidFill>
                  <a:srgbClr val="0F36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ja-JP" altLang="en-US" sz="1400" dirty="0">
                <a:latin typeface="Meiryo UI" panose="020B0604030504040204" pitchFamily="50" charset="-128"/>
                <a:ea typeface="Meiryo UI" panose="020B0604030504040204" pitchFamily="50" charset="-128"/>
              </a:rPr>
              <a:t>非互換の改修・テスト</a:t>
            </a:r>
          </a:p>
        </p:txBody>
      </p:sp>
      <p:sp>
        <p:nvSpPr>
          <p:cNvPr id="793619" name="AutoShape 19">
            <a:extLst>
              <a:ext uri="{FF2B5EF4-FFF2-40B4-BE49-F238E27FC236}">
                <a16:creationId xmlns:a16="http://schemas.microsoft.com/office/drawing/2014/main" id="{728A058F-3ED6-C74D-A6C8-60DA347B8B4E}"/>
              </a:ext>
            </a:extLst>
          </p:cNvPr>
          <p:cNvSpPr>
            <a:spLocks noChangeArrowheads="1"/>
          </p:cNvSpPr>
          <p:nvPr/>
        </p:nvSpPr>
        <p:spPr bwMode="auto">
          <a:xfrm>
            <a:off x="6398708" y="3451774"/>
            <a:ext cx="2228850" cy="384551"/>
          </a:xfrm>
          <a:prstGeom prst="homePlate">
            <a:avLst>
              <a:gd name="adj" fmla="val 61718"/>
            </a:avLst>
          </a:prstGeom>
          <a:solidFill>
            <a:srgbClr val="99CCFF"/>
          </a:solidFill>
          <a:ln>
            <a:noFill/>
          </a:ln>
          <a:effectLst/>
          <a:extLst>
            <a:ext uri="{91240B29-F687-4F45-9708-019B960494DF}">
              <a14:hiddenLine xmlns:a14="http://schemas.microsoft.com/office/drawing/2010/main" w="0" algn="ctr">
                <a:solidFill>
                  <a:srgbClr val="0F36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marL="269875" indent="-269875" eaLnBrk="0" hangingPunct="0">
              <a:defRPr sz="1000">
                <a:solidFill>
                  <a:schemeClr val="tx1"/>
                </a:solidFill>
                <a:latin typeface="Arial" panose="020B0604020202020204" pitchFamily="34" charset="0"/>
                <a:ea typeface="MS UI Gothic" panose="020B0600070205080204" pitchFamily="34" charset="-128"/>
              </a:defRPr>
            </a:lvl1pPr>
            <a:lvl2pPr eaLnBrk="0" hangingPunct="0">
              <a:defRPr sz="1000">
                <a:solidFill>
                  <a:schemeClr val="tx1"/>
                </a:solidFill>
                <a:latin typeface="Arial" panose="020B0604020202020204" pitchFamily="34" charset="0"/>
                <a:ea typeface="MS UI Gothic" panose="020B0600070205080204" pitchFamily="34" charset="-128"/>
              </a:defRPr>
            </a:lvl2pPr>
            <a:lvl3pPr eaLnBrk="0" hangingPunct="0">
              <a:defRPr sz="1000">
                <a:solidFill>
                  <a:schemeClr val="tx1"/>
                </a:solidFill>
                <a:latin typeface="Arial" panose="020B0604020202020204" pitchFamily="34" charset="0"/>
                <a:ea typeface="MS UI Gothic" panose="020B0600070205080204" pitchFamily="34" charset="-128"/>
              </a:defRPr>
            </a:lvl3pPr>
            <a:lvl4pPr eaLnBrk="0" hangingPunct="0">
              <a:defRPr sz="1000">
                <a:solidFill>
                  <a:schemeClr val="tx1"/>
                </a:solidFill>
                <a:latin typeface="Arial" panose="020B0604020202020204" pitchFamily="34" charset="0"/>
                <a:ea typeface="MS UI Gothic" panose="020B0600070205080204" pitchFamily="34" charset="-128"/>
              </a:defRPr>
            </a:lvl4pPr>
            <a:lvl5pPr eaLnBrk="0" hangingPunct="0">
              <a:defRPr sz="1000">
                <a:solidFill>
                  <a:schemeClr val="tx1"/>
                </a:solidFill>
                <a:latin typeface="Arial" panose="020B0604020202020204" pitchFamily="34" charset="0"/>
                <a:ea typeface="MS UI Gothic" panose="020B0600070205080204" pitchFamily="34" charset="-128"/>
              </a:defRPr>
            </a:lvl5pPr>
            <a:lvl6pPr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6pPr>
            <a:lvl7pPr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7pPr>
            <a:lvl8pPr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8pPr>
            <a:lvl9pPr algn="ctr" eaLnBrk="0" fontAlgn="base" hangingPunct="0">
              <a:spcBef>
                <a:spcPct val="0"/>
              </a:spcBef>
              <a:spcAft>
                <a:spcPct val="0"/>
              </a:spcAft>
              <a:defRPr sz="1000">
                <a:solidFill>
                  <a:schemeClr val="tx1"/>
                </a:solidFill>
                <a:latin typeface="Arial" panose="020B0604020202020204" pitchFamily="34" charset="0"/>
                <a:ea typeface="MS UI Gothic" panose="020B0600070205080204" pitchFamily="34" charset="-128"/>
              </a:defRPr>
            </a:lvl9pPr>
          </a:lstStyle>
          <a:p>
            <a:pPr eaLnBrk="1" hangingPunct="1">
              <a:spcBef>
                <a:spcPct val="35000"/>
              </a:spcBef>
              <a:spcAft>
                <a:spcPct val="15000"/>
              </a:spcAft>
              <a:buClr>
                <a:schemeClr val="accent2"/>
              </a:buClr>
              <a:buFont typeface="Wingdings" pitchFamily="2" charset="2"/>
              <a:buNone/>
            </a:pPr>
            <a:r>
              <a:rPr lang="ja-JP" altLang="en-US" sz="1400" dirty="0">
                <a:latin typeface="Meiryo UI" panose="020B0604030504040204" pitchFamily="50" charset="-128"/>
                <a:ea typeface="Meiryo UI" panose="020B0604030504040204" pitchFamily="50" charset="-128"/>
              </a:rPr>
              <a:t>非互換発生箇所の把握</a:t>
            </a:r>
          </a:p>
        </p:txBody>
      </p:sp>
      <p:sp>
        <p:nvSpPr>
          <p:cNvPr id="793620" name="AutoShape 20">
            <a:extLst>
              <a:ext uri="{FF2B5EF4-FFF2-40B4-BE49-F238E27FC236}">
                <a16:creationId xmlns:a16="http://schemas.microsoft.com/office/drawing/2014/main" id="{39EF1169-CE1E-2F41-A463-AC05564F7CB8}"/>
              </a:ext>
            </a:extLst>
          </p:cNvPr>
          <p:cNvSpPr>
            <a:spLocks noChangeArrowheads="1"/>
          </p:cNvSpPr>
          <p:nvPr/>
        </p:nvSpPr>
        <p:spPr bwMode="auto">
          <a:xfrm>
            <a:off x="705252" y="3451775"/>
            <a:ext cx="2737785" cy="384550"/>
          </a:xfrm>
          <a:prstGeom prst="homePlate">
            <a:avLst>
              <a:gd name="adj" fmla="val 53982"/>
            </a:avLst>
          </a:prstGeom>
          <a:solidFill>
            <a:srgbClr val="0066FF"/>
          </a:solidFill>
          <a:ln>
            <a:noFill/>
          </a:ln>
          <a:effectLst/>
          <a:extLst>
            <a:ext uri="{91240B29-F687-4F45-9708-019B960494DF}">
              <a14:hiddenLine xmlns:a14="http://schemas.microsoft.com/office/drawing/2010/main" w="0" algn="ctr">
                <a:solidFill>
                  <a:srgbClr val="0F36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ja-JP" altLang="en-US" sz="1400" dirty="0">
                <a:solidFill>
                  <a:schemeClr val="bg1"/>
                </a:solidFill>
                <a:latin typeface="Meiryo UI" panose="020B0604030504040204" pitchFamily="50" charset="-128"/>
                <a:ea typeface="Meiryo UI" panose="020B0604030504040204" pitchFamily="50" charset="-128"/>
              </a:rPr>
              <a:t>移行対象アプリケーションの絞込み</a:t>
            </a:r>
          </a:p>
        </p:txBody>
      </p:sp>
      <p:sp>
        <p:nvSpPr>
          <p:cNvPr id="793621" name="Oval 21">
            <a:extLst>
              <a:ext uri="{FF2B5EF4-FFF2-40B4-BE49-F238E27FC236}">
                <a16:creationId xmlns:a16="http://schemas.microsoft.com/office/drawing/2014/main" id="{D37FD667-6E2C-544C-A4B3-4750535F9101}"/>
              </a:ext>
            </a:extLst>
          </p:cNvPr>
          <p:cNvSpPr>
            <a:spLocks noChangeArrowheads="1"/>
          </p:cNvSpPr>
          <p:nvPr/>
        </p:nvSpPr>
        <p:spPr bwMode="gray">
          <a:xfrm>
            <a:off x="10716879" y="3258757"/>
            <a:ext cx="791511" cy="770584"/>
          </a:xfrm>
          <a:prstGeom prst="ellipse">
            <a:avLst/>
          </a:prstGeom>
          <a:solidFill>
            <a:schemeClr val="bg1"/>
          </a:solidFill>
          <a:ln w="19050" algn="ctr">
            <a:solidFill>
              <a:schemeClr val="accent1"/>
            </a:solidFill>
            <a:round/>
            <a:headEnd/>
            <a:tailEnd/>
          </a:ln>
          <a:effectLst>
            <a:outerShdw dist="35921" dir="2700000" algn="ctr" rotWithShape="0">
              <a:srgbClr val="808080"/>
            </a:outerShdw>
          </a:effectLst>
        </p:spPr>
        <p:txBody>
          <a:bodyPr wrap="none" lIns="0" tIns="108000" rIns="0" bIns="47969" anchor="ctr"/>
          <a:lstStyle>
            <a:lvl1pPr marL="457200" defTabSz="812800" eaLnBrk="0" hangingPunct="0">
              <a:tabLst>
                <a:tab pos="1524000" algn="l"/>
              </a:tabLst>
              <a:defRPr sz="1000">
                <a:solidFill>
                  <a:schemeClr val="tx1"/>
                </a:solidFill>
                <a:latin typeface="Arial" panose="020B0604020202020204" pitchFamily="34" charset="0"/>
                <a:ea typeface="MS UI Gothic" panose="020B0600070205080204" pitchFamily="34" charset="-128"/>
              </a:defRPr>
            </a:lvl1pPr>
            <a:lvl2pPr defTabSz="812800" eaLnBrk="0" hangingPunct="0">
              <a:tabLst>
                <a:tab pos="1524000" algn="l"/>
              </a:tabLst>
              <a:defRPr sz="1000">
                <a:solidFill>
                  <a:schemeClr val="tx1"/>
                </a:solidFill>
                <a:latin typeface="Arial" panose="020B0604020202020204" pitchFamily="34" charset="0"/>
                <a:ea typeface="MS UI Gothic" panose="020B0600070205080204" pitchFamily="34" charset="-128"/>
              </a:defRPr>
            </a:lvl2pPr>
            <a:lvl3pPr defTabSz="812800" eaLnBrk="0" hangingPunct="0">
              <a:tabLst>
                <a:tab pos="1524000" algn="l"/>
              </a:tabLst>
              <a:defRPr sz="1000">
                <a:solidFill>
                  <a:schemeClr val="tx1"/>
                </a:solidFill>
                <a:latin typeface="Arial" panose="020B0604020202020204" pitchFamily="34" charset="0"/>
                <a:ea typeface="MS UI Gothic" panose="020B0600070205080204" pitchFamily="34" charset="-128"/>
              </a:defRPr>
            </a:lvl3pPr>
            <a:lvl4pPr defTabSz="812800" eaLnBrk="0" hangingPunct="0">
              <a:tabLst>
                <a:tab pos="1524000" algn="l"/>
              </a:tabLst>
              <a:defRPr sz="1000">
                <a:solidFill>
                  <a:schemeClr val="tx1"/>
                </a:solidFill>
                <a:latin typeface="Arial" panose="020B0604020202020204" pitchFamily="34" charset="0"/>
                <a:ea typeface="MS UI Gothic" panose="020B0600070205080204" pitchFamily="34" charset="-128"/>
              </a:defRPr>
            </a:lvl4pPr>
            <a:lvl5pPr defTabSz="812800" eaLnBrk="0" hangingPunct="0">
              <a:tabLst>
                <a:tab pos="1524000" algn="l"/>
              </a:tabLst>
              <a:defRPr sz="1000">
                <a:solidFill>
                  <a:schemeClr val="tx1"/>
                </a:solidFill>
                <a:latin typeface="Arial" panose="020B0604020202020204" pitchFamily="34" charset="0"/>
                <a:ea typeface="MS UI Gothic" panose="020B0600070205080204" pitchFamily="34" charset="-128"/>
              </a:defRPr>
            </a:lvl5pPr>
            <a:lvl6pPr algn="ctr" defTabSz="812800" eaLnBrk="0" fontAlgn="base" hangingPunct="0">
              <a:spcBef>
                <a:spcPct val="0"/>
              </a:spcBef>
              <a:spcAft>
                <a:spcPct val="0"/>
              </a:spcAft>
              <a:tabLst>
                <a:tab pos="1524000" algn="l"/>
              </a:tabLst>
              <a:defRPr sz="1000">
                <a:solidFill>
                  <a:schemeClr val="tx1"/>
                </a:solidFill>
                <a:latin typeface="Arial" panose="020B0604020202020204" pitchFamily="34" charset="0"/>
                <a:ea typeface="MS UI Gothic" panose="020B0600070205080204" pitchFamily="34" charset="-128"/>
              </a:defRPr>
            </a:lvl6pPr>
            <a:lvl7pPr algn="ctr" defTabSz="812800" eaLnBrk="0" fontAlgn="base" hangingPunct="0">
              <a:spcBef>
                <a:spcPct val="0"/>
              </a:spcBef>
              <a:spcAft>
                <a:spcPct val="0"/>
              </a:spcAft>
              <a:tabLst>
                <a:tab pos="1524000" algn="l"/>
              </a:tabLst>
              <a:defRPr sz="1000">
                <a:solidFill>
                  <a:schemeClr val="tx1"/>
                </a:solidFill>
                <a:latin typeface="Arial" panose="020B0604020202020204" pitchFamily="34" charset="0"/>
                <a:ea typeface="MS UI Gothic" panose="020B0600070205080204" pitchFamily="34" charset="-128"/>
              </a:defRPr>
            </a:lvl7pPr>
            <a:lvl8pPr algn="ctr" defTabSz="812800" eaLnBrk="0" fontAlgn="base" hangingPunct="0">
              <a:spcBef>
                <a:spcPct val="0"/>
              </a:spcBef>
              <a:spcAft>
                <a:spcPct val="0"/>
              </a:spcAft>
              <a:tabLst>
                <a:tab pos="1524000" algn="l"/>
              </a:tabLst>
              <a:defRPr sz="1000">
                <a:solidFill>
                  <a:schemeClr val="tx1"/>
                </a:solidFill>
                <a:latin typeface="Arial" panose="020B0604020202020204" pitchFamily="34" charset="0"/>
                <a:ea typeface="MS UI Gothic" panose="020B0600070205080204" pitchFamily="34" charset="-128"/>
              </a:defRPr>
            </a:lvl8pPr>
            <a:lvl9pPr algn="ctr" defTabSz="812800" eaLnBrk="0" fontAlgn="base" hangingPunct="0">
              <a:spcBef>
                <a:spcPct val="0"/>
              </a:spcBef>
              <a:spcAft>
                <a:spcPct val="0"/>
              </a:spcAft>
              <a:tabLst>
                <a:tab pos="1524000" algn="l"/>
              </a:tabLst>
              <a:defRPr sz="1000">
                <a:solidFill>
                  <a:schemeClr val="tx1"/>
                </a:solidFill>
                <a:latin typeface="Arial" panose="020B0604020202020204" pitchFamily="34" charset="0"/>
                <a:ea typeface="MS UI Gothic" panose="020B0600070205080204" pitchFamily="34" charset="-128"/>
              </a:defRPr>
            </a:lvl9pPr>
          </a:lstStyle>
          <a:p>
            <a:pPr marL="0" algn="ctr" eaLnBrk="1" hangingPunct="1">
              <a:lnSpc>
                <a:spcPct val="80000"/>
              </a:lnSpc>
              <a:spcBef>
                <a:spcPct val="25000"/>
              </a:spcBef>
              <a:spcAft>
                <a:spcPct val="15000"/>
              </a:spcAft>
              <a:buClr>
                <a:schemeClr val="tx2"/>
              </a:buClr>
              <a:buFont typeface="Arial" panose="020B0604020202020204" pitchFamily="34" charset="0"/>
              <a:buNone/>
            </a:pPr>
            <a:r>
              <a:rPr lang="ja-JP" altLang="en-US" sz="1400" dirty="0">
                <a:latin typeface="Meiryo UI" panose="020B0604030504040204" pitchFamily="50" charset="-128"/>
                <a:ea typeface="Meiryo UI" panose="020B0604030504040204" pitchFamily="50" charset="-128"/>
              </a:rPr>
              <a:t>移行</a:t>
            </a:r>
          </a:p>
        </p:txBody>
      </p:sp>
      <p:sp>
        <p:nvSpPr>
          <p:cNvPr id="793625" name="Rectangle 25">
            <a:extLst>
              <a:ext uri="{FF2B5EF4-FFF2-40B4-BE49-F238E27FC236}">
                <a16:creationId xmlns:a16="http://schemas.microsoft.com/office/drawing/2014/main" id="{1D104EA6-2546-CD40-A71B-6CD9902F285D}"/>
              </a:ext>
            </a:extLst>
          </p:cNvPr>
          <p:cNvSpPr>
            <a:spLocks noChangeArrowheads="1"/>
          </p:cNvSpPr>
          <p:nvPr/>
        </p:nvSpPr>
        <p:spPr bwMode="auto">
          <a:xfrm>
            <a:off x="3494217" y="3911432"/>
            <a:ext cx="2802466" cy="1469721"/>
          </a:xfrm>
          <a:prstGeom prst="rect">
            <a:avLst/>
          </a:prstGeom>
          <a:solidFill>
            <a:schemeClr val="bg1"/>
          </a:solidFill>
          <a:ln w="25400" algn="ctr">
            <a:solidFill>
              <a:srgbClr val="0000FF"/>
            </a:solidFill>
            <a:miter lim="800000"/>
            <a:headEnd/>
            <a:tailEnd/>
          </a:ln>
          <a:effectLst>
            <a:outerShdw dist="35921" dir="2700000" algn="ctr" rotWithShape="0">
              <a:schemeClr val="bg2"/>
            </a:outerShdw>
          </a:effectLst>
        </p:spPr>
        <p:txBody>
          <a:bodyPr/>
          <a:lstStyle/>
          <a:p>
            <a:pPr algn="ctr">
              <a:spcAft>
                <a:spcPts val="1200"/>
              </a:spcAft>
              <a:buClr>
                <a:srgbClr val="FF6600"/>
              </a:buClr>
              <a:buFont typeface="メイリオ" panose="020B0604030504040204" pitchFamily="34" charset="-128"/>
              <a:buNone/>
            </a:pP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移行</a:t>
            </a:r>
            <a:r>
              <a:rPr lang="en-US" altLang="ja-JP" b="1" dirty="0">
                <a:latin typeface="Meiryo UI" panose="020B0604030504040204" pitchFamily="50" charset="-128"/>
                <a:ea typeface="Meiryo UI" panose="020B0604030504040204" pitchFamily="50" charset="-128"/>
              </a:rPr>
              <a:t>Hint &amp; Tips</a:t>
            </a:r>
            <a:r>
              <a:rPr lang="ja-JP" altLang="en-US" b="1" dirty="0">
                <a:latin typeface="Meiryo UI" panose="020B0604030504040204" pitchFamily="50" charset="-128"/>
                <a:ea typeface="Meiryo UI" panose="020B0604030504040204" pitchFamily="50" charset="-128"/>
              </a:rPr>
              <a:t>集</a:t>
            </a:r>
            <a:r>
              <a:rPr lang="en-US" altLang="ja-JP" b="1" dirty="0">
                <a:latin typeface="Meiryo UI" panose="020B0604030504040204" pitchFamily="50" charset="-128"/>
                <a:ea typeface="Meiryo UI" panose="020B0604030504040204" pitchFamily="50" charset="-128"/>
              </a:rPr>
              <a:t>】</a:t>
            </a:r>
          </a:p>
          <a:p>
            <a:pPr algn="l">
              <a:spcAft>
                <a:spcPct val="15000"/>
              </a:spcAft>
              <a:buClr>
                <a:srgbClr val="FF6600"/>
              </a:buClr>
              <a:buFont typeface="メイリオ" panose="020B0604030504040204" pitchFamily="34" charset="-128"/>
              <a:buNone/>
            </a:pPr>
            <a:r>
              <a:rPr lang="ja-JP" altLang="en-US" sz="1400" dirty="0">
                <a:latin typeface="Meiryo UI" panose="020B0604030504040204" pitchFamily="50" charset="-128"/>
                <a:ea typeface="Meiryo UI" panose="020B0604030504040204" pitchFamily="50" charset="-128"/>
              </a:rPr>
              <a:t>バージョン毎、クライアント種別毎の非互換情報、改修方法の提供</a:t>
            </a:r>
          </a:p>
        </p:txBody>
      </p:sp>
      <p:sp>
        <p:nvSpPr>
          <p:cNvPr id="793627" name="Rectangle 27">
            <a:extLst>
              <a:ext uri="{FF2B5EF4-FFF2-40B4-BE49-F238E27FC236}">
                <a16:creationId xmlns:a16="http://schemas.microsoft.com/office/drawing/2014/main" id="{ECE83C53-228B-364C-A63C-381A496C075F}"/>
              </a:ext>
            </a:extLst>
          </p:cNvPr>
          <p:cNvSpPr>
            <a:spLocks noChangeArrowheads="1"/>
          </p:cNvSpPr>
          <p:nvPr/>
        </p:nvSpPr>
        <p:spPr bwMode="auto">
          <a:xfrm>
            <a:off x="6398709" y="3913291"/>
            <a:ext cx="2228850" cy="1469721"/>
          </a:xfrm>
          <a:prstGeom prst="rect">
            <a:avLst/>
          </a:prstGeom>
          <a:solidFill>
            <a:schemeClr val="bg1"/>
          </a:solidFill>
          <a:ln w="25400" algn="ctr">
            <a:solidFill>
              <a:srgbClr val="FF6600"/>
            </a:solidFill>
            <a:miter lim="800000"/>
            <a:headEnd/>
            <a:tailEnd/>
          </a:ln>
          <a:effectLst>
            <a:outerShdw dist="35921" dir="2700000" algn="ctr" rotWithShape="0">
              <a:schemeClr val="bg2"/>
            </a:outerShdw>
          </a:effectLst>
        </p:spPr>
        <p:txBody>
          <a:bodyPr/>
          <a:lstStyle/>
          <a:p>
            <a:pPr algn="ctr">
              <a:spcAft>
                <a:spcPts val="1200"/>
              </a:spcAft>
              <a:buClr>
                <a:srgbClr val="FF6600"/>
              </a:buClr>
              <a:buFont typeface="メイリオ" panose="020B0604030504040204" pitchFamily="34" charset="-128"/>
              <a:buNone/>
            </a:pP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移行チェックツール</a:t>
            </a:r>
            <a:r>
              <a:rPr lang="en-US" altLang="ja-JP" b="1" dirty="0">
                <a:latin typeface="Meiryo UI" panose="020B0604030504040204" pitchFamily="50" charset="-128"/>
                <a:ea typeface="Meiryo UI" panose="020B0604030504040204" pitchFamily="50" charset="-128"/>
              </a:rPr>
              <a:t>】</a:t>
            </a:r>
          </a:p>
          <a:p>
            <a:pPr algn="l">
              <a:spcAft>
                <a:spcPct val="15000"/>
              </a:spcAft>
              <a:buClr>
                <a:srgbClr val="FF6600"/>
              </a:buClr>
              <a:buFont typeface="メイリオ" panose="020B0604030504040204" pitchFamily="34" charset="-128"/>
              <a:buNone/>
            </a:pPr>
            <a:r>
              <a:rPr lang="ja-JP" altLang="en-US" sz="1400" dirty="0">
                <a:latin typeface="Meiryo UI" panose="020B0604030504040204" pitchFamily="50" charset="-128"/>
                <a:ea typeface="Meiryo UI" panose="020B0604030504040204" pitchFamily="50" charset="-128"/>
              </a:rPr>
              <a:t>既存アプリケーションに含まれる非互換になる可能性がある設計要素を自動的に抽出</a:t>
            </a:r>
          </a:p>
        </p:txBody>
      </p:sp>
      <p:grpSp>
        <p:nvGrpSpPr>
          <p:cNvPr id="5" name="Group 4">
            <a:extLst>
              <a:ext uri="{FF2B5EF4-FFF2-40B4-BE49-F238E27FC236}">
                <a16:creationId xmlns:a16="http://schemas.microsoft.com/office/drawing/2014/main" id="{ABC5AF33-32AF-44A3-A839-46E22C6BE55A}"/>
              </a:ext>
            </a:extLst>
          </p:cNvPr>
          <p:cNvGrpSpPr/>
          <p:nvPr/>
        </p:nvGrpSpPr>
        <p:grpSpPr>
          <a:xfrm>
            <a:off x="1933545" y="1283007"/>
            <a:ext cx="1630051" cy="1508949"/>
            <a:chOff x="1524000" y="1073214"/>
            <a:chExt cx="2414588" cy="2235200"/>
          </a:xfrm>
        </p:grpSpPr>
        <p:pic>
          <p:nvPicPr>
            <p:cNvPr id="793624" name="Picture 24" descr="MC900437050">
              <a:extLst>
                <a:ext uri="{FF2B5EF4-FFF2-40B4-BE49-F238E27FC236}">
                  <a16:creationId xmlns:a16="http://schemas.microsoft.com/office/drawing/2014/main" id="{EBBA9916-CE53-B24B-82D8-041361C56E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2313" y="1073214"/>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3628" name="Picture 28" descr="MC900437052">
              <a:extLst>
                <a:ext uri="{FF2B5EF4-FFF2-40B4-BE49-F238E27FC236}">
                  <a16:creationId xmlns:a16="http://schemas.microsoft.com/office/drawing/2014/main" id="{66E8E784-4920-C24C-BF6D-5765E8628E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6988" y="1933639"/>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3629" name="Picture 29" descr="MC900437051">
              <a:extLst>
                <a:ext uri="{FF2B5EF4-FFF2-40B4-BE49-F238E27FC236}">
                  <a16:creationId xmlns:a16="http://schemas.microsoft.com/office/drawing/2014/main" id="{47B7FDF8-0E8A-2D40-B62A-0F3FAEF23B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936814"/>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3BEB9829-A2D4-42CD-95CF-5DECFC0A6FDD}"/>
              </a:ext>
            </a:extLst>
          </p:cNvPr>
          <p:cNvSpPr/>
          <p:nvPr/>
        </p:nvSpPr>
        <p:spPr>
          <a:xfrm>
            <a:off x="2724957" y="5048970"/>
            <a:ext cx="627307" cy="278647"/>
          </a:xfrm>
          <a:prstGeom prst="rect">
            <a:avLst/>
          </a:prstGeom>
        </p:spPr>
        <p:style>
          <a:lnRef idx="2">
            <a:schemeClr val="dk1"/>
          </a:lnRef>
          <a:fillRef idx="1">
            <a:schemeClr val="lt1"/>
          </a:fillRef>
          <a:effectRef idx="0">
            <a:schemeClr val="dk1"/>
          </a:effectRef>
          <a:fontRef idx="minor">
            <a:schemeClr val="dk1"/>
          </a:fontRef>
        </p:style>
        <p:txBody>
          <a:bodyPr lIns="0" tIns="36000" rIns="0" bIns="0" rtlCol="0" anchor="ctr"/>
          <a:lstStyle/>
          <a:p>
            <a:pPr algn="ctr"/>
            <a:r>
              <a:rPr kumimoji="1" lang="ja-JP" altLang="en-US" b="1" dirty="0"/>
              <a:t>無償</a:t>
            </a:r>
          </a:p>
        </p:txBody>
      </p:sp>
      <p:sp>
        <p:nvSpPr>
          <p:cNvPr id="29" name="Rectangle 28">
            <a:extLst>
              <a:ext uri="{FF2B5EF4-FFF2-40B4-BE49-F238E27FC236}">
                <a16:creationId xmlns:a16="http://schemas.microsoft.com/office/drawing/2014/main" id="{6D875C6F-2502-423C-9DD5-7D0EE036BC07}"/>
              </a:ext>
            </a:extLst>
          </p:cNvPr>
          <p:cNvSpPr/>
          <p:nvPr/>
        </p:nvSpPr>
        <p:spPr>
          <a:xfrm>
            <a:off x="5034807" y="5058516"/>
            <a:ext cx="2647949" cy="278647"/>
          </a:xfrm>
          <a:prstGeom prst="rect">
            <a:avLst/>
          </a:prstGeom>
        </p:spPr>
        <p:style>
          <a:lnRef idx="2">
            <a:schemeClr val="dk1"/>
          </a:lnRef>
          <a:fillRef idx="1">
            <a:schemeClr val="lt1"/>
          </a:fillRef>
          <a:effectRef idx="0">
            <a:schemeClr val="dk1"/>
          </a:effectRef>
          <a:fontRef idx="minor">
            <a:schemeClr val="dk1"/>
          </a:fontRef>
        </p:style>
        <p:txBody>
          <a:bodyPr lIns="0" tIns="36000" rIns="0" bIns="0" rtlCol="0" anchor="ctr"/>
          <a:lstStyle/>
          <a:p>
            <a:pPr algn="ctr"/>
            <a:r>
              <a:rPr kumimoji="1" lang="ja-JP" altLang="en-US" b="1" spc="-300" dirty="0"/>
              <a:t>ノーツコンソーシア</a:t>
            </a:r>
            <a:r>
              <a:rPr kumimoji="1" lang="ja-JP" altLang="en-US" b="1" spc="-100" dirty="0"/>
              <a:t>ムから</a:t>
            </a:r>
          </a:p>
        </p:txBody>
      </p:sp>
    </p:spTree>
    <p:extLst>
      <p:ext uri="{BB962C8B-B14F-4D97-AF65-F5344CB8AC3E}">
        <p14:creationId xmlns:p14="http://schemas.microsoft.com/office/powerpoint/2010/main" val="3719180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3616"/>
                                        </p:tgtEl>
                                        <p:attrNameLst>
                                          <p:attrName>style.visibility</p:attrName>
                                        </p:attrNameLst>
                                      </p:cBhvr>
                                      <p:to>
                                        <p:strVal val="visible"/>
                                      </p:to>
                                    </p:set>
                                    <p:animEffect transition="in" filter="fade">
                                      <p:cBhvr>
                                        <p:cTn id="7" dur="500"/>
                                        <p:tgtEl>
                                          <p:spTgt spid="7936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93625"/>
                                        </p:tgtEl>
                                        <p:attrNameLst>
                                          <p:attrName>style.visibility</p:attrName>
                                        </p:attrNameLst>
                                      </p:cBhvr>
                                      <p:to>
                                        <p:strVal val="visible"/>
                                      </p:to>
                                    </p:set>
                                    <p:animEffect transition="in" filter="fade">
                                      <p:cBhvr>
                                        <p:cTn id="12" dur="500"/>
                                        <p:tgtEl>
                                          <p:spTgt spid="7936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93627"/>
                                        </p:tgtEl>
                                        <p:attrNameLst>
                                          <p:attrName>style.visibility</p:attrName>
                                        </p:attrNameLst>
                                      </p:cBhvr>
                                      <p:to>
                                        <p:strVal val="visible"/>
                                      </p:to>
                                    </p:set>
                                    <p:animEffect transition="in" filter="fade">
                                      <p:cBhvr>
                                        <p:cTn id="17" dur="500"/>
                                        <p:tgtEl>
                                          <p:spTgt spid="7936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21" end="21"/>
                                            </p:txEl>
                                          </p:spTgt>
                                        </p:tgtEl>
                                        <p:attrNameLst>
                                          <p:attrName>style.visibility</p:attrName>
                                        </p:attrNameLst>
                                      </p:cBhvr>
                                      <p:to>
                                        <p:strVal val="visible"/>
                                      </p:to>
                                    </p:set>
                                    <p:animEffect transition="in" filter="fade">
                                      <p:cBhvr>
                                        <p:cTn id="32" dur="500"/>
                                        <p:tgtEl>
                                          <p:spTgt spid="3">
                                            <p:txEl>
                                              <p:pRg st="21" end="2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22" end="22"/>
                                            </p:txEl>
                                          </p:spTgt>
                                        </p:tgtEl>
                                        <p:attrNameLst>
                                          <p:attrName>style.visibility</p:attrName>
                                        </p:attrNameLst>
                                      </p:cBhvr>
                                      <p:to>
                                        <p:strVal val="visible"/>
                                      </p:to>
                                    </p:set>
                                    <p:animEffect transition="in" filter="fade">
                                      <p:cBhvr>
                                        <p:cTn id="35" dur="500"/>
                                        <p:tgtEl>
                                          <p:spTgt spid="3">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93616" grpId="0" animBg="1"/>
      <p:bldP spid="793625" grpId="0" animBg="1"/>
      <p:bldP spid="793627" grpId="0" animBg="1"/>
      <p:bldP spid="6"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67E4F-9FB9-486C-BF30-DA38A462748A}"/>
              </a:ext>
            </a:extLst>
          </p:cNvPr>
          <p:cNvSpPr>
            <a:spLocks noGrp="1"/>
          </p:cNvSpPr>
          <p:nvPr>
            <p:ph type="title"/>
          </p:nvPr>
        </p:nvSpPr>
        <p:spPr/>
        <p:txBody>
          <a:bodyPr/>
          <a:lstStyle/>
          <a:p>
            <a:r>
              <a:rPr kumimoji="1" lang="ja-JP" altLang="en-US" dirty="0"/>
              <a:t>利用中のバージョン</a:t>
            </a:r>
          </a:p>
        </p:txBody>
      </p:sp>
      <p:sp>
        <p:nvSpPr>
          <p:cNvPr id="3" name="Content Placeholder 2">
            <a:extLst>
              <a:ext uri="{FF2B5EF4-FFF2-40B4-BE49-F238E27FC236}">
                <a16:creationId xmlns:a16="http://schemas.microsoft.com/office/drawing/2014/main" id="{5D6BACF2-C972-4FC6-B123-1C423E5F223E}"/>
              </a:ext>
            </a:extLst>
          </p:cNvPr>
          <p:cNvSpPr>
            <a:spLocks noGrp="1"/>
          </p:cNvSpPr>
          <p:nvPr>
            <p:ph idx="1"/>
          </p:nvPr>
        </p:nvSpPr>
        <p:spPr/>
        <p:txBody>
          <a:bodyPr/>
          <a:lstStyle/>
          <a:p>
            <a:r>
              <a:rPr kumimoji="1" lang="ja-JP" altLang="en-US" dirty="0"/>
              <a:t>お問い合わせの半数近くが </a:t>
            </a:r>
            <a:r>
              <a:rPr kumimoji="1" lang="en-US" altLang="ja-JP" dirty="0"/>
              <a:t>Notes/Domino 9</a:t>
            </a:r>
            <a:endParaRPr kumimoji="1" lang="ja-JP" altLang="en-US" dirty="0"/>
          </a:p>
        </p:txBody>
      </p:sp>
      <p:pic>
        <p:nvPicPr>
          <p:cNvPr id="5" name="Picture 4" descr="Chart, pie chart&#10;&#10;Description automatically generated">
            <a:extLst>
              <a:ext uri="{FF2B5EF4-FFF2-40B4-BE49-F238E27FC236}">
                <a16:creationId xmlns:a16="http://schemas.microsoft.com/office/drawing/2014/main" id="{1615E83C-48C4-43E0-85C2-1DD3D60FE542}"/>
              </a:ext>
            </a:extLst>
          </p:cNvPr>
          <p:cNvPicPr>
            <a:picLocks noChangeAspect="1"/>
          </p:cNvPicPr>
          <p:nvPr/>
        </p:nvPicPr>
        <p:blipFill>
          <a:blip r:embed="rId2"/>
          <a:stretch>
            <a:fillRect/>
          </a:stretch>
        </p:blipFill>
        <p:spPr>
          <a:xfrm>
            <a:off x="3200400" y="1921040"/>
            <a:ext cx="5791200" cy="4343400"/>
          </a:xfrm>
          <a:prstGeom prst="rect">
            <a:avLst/>
          </a:prstGeom>
        </p:spPr>
      </p:pic>
    </p:spTree>
    <p:extLst>
      <p:ext uri="{BB962C8B-B14F-4D97-AF65-F5344CB8AC3E}">
        <p14:creationId xmlns:p14="http://schemas.microsoft.com/office/powerpoint/2010/main" val="972034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487A-5FC8-4DFF-8E65-E150D54E2AAE}"/>
              </a:ext>
            </a:extLst>
          </p:cNvPr>
          <p:cNvSpPr>
            <a:spLocks noGrp="1"/>
          </p:cNvSpPr>
          <p:nvPr>
            <p:ph type="title"/>
          </p:nvPr>
        </p:nvSpPr>
        <p:spPr/>
        <p:txBody>
          <a:bodyPr/>
          <a:lstStyle/>
          <a:p>
            <a:r>
              <a:rPr lang="ja-JP" altLang="en-US" dirty="0"/>
              <a:t>アプリ互換性</a:t>
            </a:r>
            <a:r>
              <a:rPr lang="en-US" altLang="ja-JP" dirty="0"/>
              <a:t>: </a:t>
            </a:r>
            <a:r>
              <a:rPr lang="ja-JP" altLang="en-US" dirty="0"/>
              <a:t>ツールのご紹介</a:t>
            </a:r>
          </a:p>
        </p:txBody>
      </p:sp>
      <p:sp>
        <p:nvSpPr>
          <p:cNvPr id="3" name="Content Placeholder 2">
            <a:extLst>
              <a:ext uri="{FF2B5EF4-FFF2-40B4-BE49-F238E27FC236}">
                <a16:creationId xmlns:a16="http://schemas.microsoft.com/office/drawing/2014/main" id="{1D436105-053D-42A8-898A-28077FFC0462}"/>
              </a:ext>
            </a:extLst>
          </p:cNvPr>
          <p:cNvSpPr>
            <a:spLocks noGrp="1"/>
          </p:cNvSpPr>
          <p:nvPr>
            <p:ph idx="1"/>
          </p:nvPr>
        </p:nvSpPr>
        <p:spPr/>
        <p:txBody>
          <a:bodyPr>
            <a:normAutofit lnSpcReduction="10000"/>
          </a:bodyPr>
          <a:lstStyle/>
          <a:p>
            <a:pPr marL="285750"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移行 </a:t>
            </a:r>
            <a:r>
              <a:rPr lang="en-US" altLang="ja-JP" sz="1800" dirty="0">
                <a:latin typeface="BIZ UDPゴシック" panose="020B0400000000000000" pitchFamily="50" charset="-128"/>
                <a:ea typeface="BIZ UDPゴシック" panose="020B0400000000000000" pitchFamily="50" charset="-128"/>
              </a:rPr>
              <a:t>Hint</a:t>
            </a:r>
            <a:r>
              <a:rPr lang="ja-JP" altLang="en-US" sz="1800" dirty="0">
                <a:latin typeface="BIZ UDPゴシック" panose="020B0400000000000000" pitchFamily="50" charset="-128"/>
                <a:ea typeface="BIZ UDPゴシック" panose="020B0400000000000000" pitchFamily="50" charset="-128"/>
              </a:rPr>
              <a:t>＆</a:t>
            </a:r>
            <a:r>
              <a:rPr lang="en-US" altLang="ja-JP" sz="1800" dirty="0">
                <a:latin typeface="BIZ UDPゴシック" panose="020B0400000000000000" pitchFamily="50" charset="-128"/>
                <a:ea typeface="BIZ UDPゴシック" panose="020B0400000000000000" pitchFamily="50" charset="-128"/>
              </a:rPr>
              <a:t>Tips </a:t>
            </a:r>
            <a:r>
              <a:rPr lang="ja-JP" altLang="en-US" sz="1800" dirty="0">
                <a:latin typeface="BIZ UDPゴシック" panose="020B0400000000000000" pitchFamily="50" charset="-128"/>
                <a:ea typeface="BIZ UDPゴシック" panose="020B0400000000000000" pitchFamily="50" charset="-128"/>
              </a:rPr>
              <a:t>集の稼動環境</a:t>
            </a:r>
          </a:p>
          <a:p>
            <a:pPr marL="558800" lvl="2" indent="-285750">
              <a:buFont typeface="Arial" panose="020B0604020202020204" pitchFamily="34" charset="0"/>
              <a:buChar char="•"/>
            </a:pPr>
            <a:r>
              <a:rPr lang="en-US" altLang="ja-JP" sz="1800" dirty="0">
                <a:latin typeface="BIZ UDPゴシック" panose="020B0400000000000000" pitchFamily="50" charset="-128"/>
                <a:ea typeface="BIZ UDPゴシック" panose="020B0400000000000000" pitchFamily="50" charset="-128"/>
              </a:rPr>
              <a:t>HCL Notes </a:t>
            </a:r>
            <a:r>
              <a:rPr lang="ja-JP" altLang="en-US" sz="1800" dirty="0">
                <a:latin typeface="BIZ UDPゴシック" panose="020B0400000000000000" pitchFamily="50" charset="-128"/>
                <a:ea typeface="BIZ UDPゴシック" panose="020B0400000000000000" pitchFamily="50" charset="-128"/>
              </a:rPr>
              <a:t>クライアント </a:t>
            </a:r>
            <a:r>
              <a:rPr lang="en-US" altLang="ja-JP" sz="1800" dirty="0">
                <a:latin typeface="BIZ UDPゴシック" panose="020B0400000000000000" pitchFamily="50" charset="-128"/>
                <a:ea typeface="BIZ UDPゴシック" panose="020B0400000000000000" pitchFamily="50" charset="-128"/>
              </a:rPr>
              <a:t>9.x </a:t>
            </a:r>
            <a:r>
              <a:rPr lang="ja-JP" altLang="en-US" sz="1800" dirty="0">
                <a:latin typeface="BIZ UDPゴシック" panose="020B0400000000000000" pitchFamily="50" charset="-128"/>
                <a:ea typeface="BIZ UDPゴシック" panose="020B0400000000000000" pitchFamily="50" charset="-128"/>
              </a:rPr>
              <a:t>以降</a:t>
            </a:r>
            <a:endParaRPr lang="en-US" altLang="ja-JP" sz="1800" dirty="0">
              <a:latin typeface="BIZ UDPゴシック" panose="020B0400000000000000" pitchFamily="50" charset="-128"/>
              <a:ea typeface="BIZ UDPゴシック" panose="020B0400000000000000" pitchFamily="50" charset="-128"/>
            </a:endParaRPr>
          </a:p>
          <a:p>
            <a:pPr marL="558800" lvl="2"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他製品のインストール不要</a:t>
            </a:r>
          </a:p>
          <a:p>
            <a:pPr marL="285750" indent="-285750">
              <a:buFont typeface="Arial" panose="020B0604020202020204" pitchFamily="34" charset="0"/>
              <a:buChar char="•"/>
            </a:pPr>
            <a:endParaRPr lang="ja-JP" altLang="en-US" sz="18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移行チェックツール（</a:t>
            </a:r>
            <a:r>
              <a:rPr lang="en-US" altLang="ja-JP" sz="1800" dirty="0">
                <a:latin typeface="BIZ UDPゴシック" panose="020B0400000000000000" pitchFamily="50" charset="-128"/>
                <a:ea typeface="BIZ UDPゴシック" panose="020B0400000000000000" pitchFamily="50" charset="-128"/>
              </a:rPr>
              <a:t>NDACC: HCL Notes/Domino Application Code Checker)</a:t>
            </a:r>
            <a:r>
              <a:rPr lang="ja-JP" altLang="en-US" sz="1800" dirty="0">
                <a:latin typeface="BIZ UDPゴシック" panose="020B0400000000000000" pitchFamily="50" charset="-128"/>
                <a:ea typeface="BIZ UDPゴシック" panose="020B0400000000000000" pitchFamily="50" charset="-128"/>
              </a:rPr>
              <a:t>の稼動環境</a:t>
            </a:r>
          </a:p>
          <a:p>
            <a:pPr marL="558800" lvl="2" indent="-285750">
              <a:buFont typeface="Arial" panose="020B0604020202020204" pitchFamily="34" charset="0"/>
              <a:buChar char="•"/>
            </a:pPr>
            <a:r>
              <a:rPr lang="en-US" altLang="ja-JP" sz="1800" dirty="0">
                <a:latin typeface="BIZ UDPゴシック" panose="020B0400000000000000" pitchFamily="50" charset="-128"/>
                <a:ea typeface="BIZ UDPゴシック" panose="020B0400000000000000" pitchFamily="50" charset="-128"/>
              </a:rPr>
              <a:t>HCL Notes </a:t>
            </a:r>
            <a:r>
              <a:rPr lang="ja-JP" altLang="en-US" sz="1800" dirty="0">
                <a:latin typeface="BIZ UDPゴシック" panose="020B0400000000000000" pitchFamily="50" charset="-128"/>
                <a:ea typeface="BIZ UDPゴシック" panose="020B0400000000000000" pitchFamily="50" charset="-128"/>
              </a:rPr>
              <a:t>クライアント </a:t>
            </a:r>
            <a:r>
              <a:rPr lang="en-US" altLang="ja-JP" sz="1800" dirty="0">
                <a:latin typeface="BIZ UDPゴシック" panose="020B0400000000000000" pitchFamily="50" charset="-128"/>
                <a:ea typeface="BIZ UDPゴシック" panose="020B0400000000000000" pitchFamily="50" charset="-128"/>
              </a:rPr>
              <a:t>9.x </a:t>
            </a:r>
            <a:r>
              <a:rPr lang="ja-JP" altLang="en-US" sz="1800" dirty="0">
                <a:latin typeface="BIZ UDPゴシック" panose="020B0400000000000000" pitchFamily="50" charset="-128"/>
                <a:ea typeface="BIZ UDPゴシック" panose="020B0400000000000000" pitchFamily="50" charset="-128"/>
              </a:rPr>
              <a:t>以降</a:t>
            </a:r>
            <a:endParaRPr lang="en-US" altLang="ja-JP" sz="1800" dirty="0">
              <a:latin typeface="BIZ UDPゴシック" panose="020B0400000000000000" pitchFamily="50" charset="-128"/>
              <a:ea typeface="BIZ UDPゴシック" panose="020B0400000000000000" pitchFamily="50" charset="-128"/>
            </a:endParaRPr>
          </a:p>
          <a:p>
            <a:pPr marL="558800" lvl="2"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別途、</a:t>
            </a:r>
            <a:r>
              <a:rPr lang="en-US" altLang="ja-JP" sz="1800" dirty="0" err="1">
                <a:latin typeface="BIZ UDPゴシック" panose="020B0400000000000000" pitchFamily="50" charset="-128"/>
                <a:ea typeface="BIZ UDPゴシック" panose="020B0400000000000000" pitchFamily="50" charset="-128"/>
              </a:rPr>
              <a:t>Teamstudio</a:t>
            </a:r>
            <a:r>
              <a:rPr lang="en-US" altLang="ja-JP" sz="1800" dirty="0">
                <a:latin typeface="BIZ UDPゴシック" panose="020B0400000000000000" pitchFamily="50" charset="-128"/>
                <a:ea typeface="BIZ UDPゴシック" panose="020B0400000000000000" pitchFamily="50" charset="-128"/>
              </a:rPr>
              <a:t> Analyzer </a:t>
            </a:r>
            <a:r>
              <a:rPr lang="ja-JP" altLang="en-US" sz="1800" dirty="0">
                <a:latin typeface="BIZ UDPゴシック" panose="020B0400000000000000" pitchFamily="50" charset="-128"/>
                <a:ea typeface="BIZ UDPゴシック" panose="020B0400000000000000" pitchFamily="50" charset="-128"/>
              </a:rPr>
              <a:t>のインストールが必要</a:t>
            </a:r>
          </a:p>
          <a:p>
            <a:pPr marL="285750" indent="-285750">
              <a:buFont typeface="Arial" panose="020B0604020202020204" pitchFamily="34" charset="0"/>
              <a:buChar char="•"/>
            </a:pPr>
            <a:endParaRPr lang="ja-JP" altLang="en-US" sz="1800" dirty="0">
              <a:latin typeface="BIZ UDPゴシック" panose="020B0400000000000000" pitchFamily="50" charset="-128"/>
              <a:ea typeface="BIZ UDPゴシック" panose="020B0400000000000000" pitchFamily="50" charset="-128"/>
            </a:endParaRPr>
          </a:p>
          <a:p>
            <a:pPr marL="285750"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入手方法</a:t>
            </a:r>
          </a:p>
          <a:p>
            <a:pPr marL="558800" lvl="2"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ノーツコンソーシアム様の案内をご参照ください</a:t>
            </a:r>
          </a:p>
          <a:p>
            <a:pPr marL="558800" lvl="2"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ノーツコンソーシアム様  「会員の特典」ページ</a:t>
            </a:r>
            <a:br>
              <a:rPr lang="ja-JP" altLang="en-US" sz="1800" dirty="0">
                <a:latin typeface="BIZ UDPゴシック" panose="020B0400000000000000" pitchFamily="50" charset="-128"/>
                <a:ea typeface="BIZ UDPゴシック" panose="020B0400000000000000" pitchFamily="50" charset="-128"/>
              </a:rPr>
            </a:br>
            <a:r>
              <a:rPr lang="en-US" altLang="ja-JP" sz="1800" dirty="0">
                <a:latin typeface="BIZ UDPゴシック" panose="020B0400000000000000" pitchFamily="50" charset="-128"/>
                <a:ea typeface="BIZ UDPゴシック" panose="020B0400000000000000" pitchFamily="50" charset="-128"/>
              </a:rPr>
              <a:t>https://www.notescons.gr.jp/home.nsf/content.xsp?k=specialfavor</a:t>
            </a:r>
            <a:br>
              <a:rPr lang="en-US" altLang="ja-JP" sz="1800" dirty="0">
                <a:latin typeface="BIZ UDPゴシック" panose="020B0400000000000000" pitchFamily="50" charset="-128"/>
                <a:ea typeface="BIZ UDPゴシック" panose="020B0400000000000000" pitchFamily="50" charset="-128"/>
              </a:rPr>
            </a:br>
            <a:endParaRPr lang="en-US" altLang="ja-JP" sz="1800" dirty="0">
              <a:latin typeface="BIZ UDPゴシック" panose="020B0400000000000000" pitchFamily="50" charset="-128"/>
              <a:ea typeface="BIZ UDPゴシック" panose="020B0400000000000000" pitchFamily="50" charset="-128"/>
            </a:endParaRPr>
          </a:p>
          <a:p>
            <a:pPr marL="558800" lvl="2" indent="-285750">
              <a:buFont typeface="Arial" panose="020B0604020202020204" pitchFamily="34" charset="0"/>
              <a:buChar char="•"/>
            </a:pPr>
            <a:r>
              <a:rPr lang="en-US" altLang="ja-JP" sz="1800" dirty="0" err="1">
                <a:latin typeface="BIZ UDPゴシック" panose="020B0400000000000000" pitchFamily="50" charset="-128"/>
                <a:ea typeface="BIZ UDPゴシック" panose="020B0400000000000000" pitchFamily="50" charset="-128"/>
              </a:rPr>
              <a:t>Teamstudio</a:t>
            </a:r>
            <a:r>
              <a:rPr lang="en-US" altLang="ja-JP" sz="1800" dirty="0">
                <a:latin typeface="BIZ UDPゴシック" panose="020B0400000000000000" pitchFamily="50" charset="-128"/>
                <a:ea typeface="BIZ UDPゴシック" panose="020B0400000000000000" pitchFamily="50" charset="-128"/>
              </a:rPr>
              <a:t> Analyzer </a:t>
            </a:r>
            <a:r>
              <a:rPr lang="ja-JP" altLang="en-US" sz="1800" dirty="0">
                <a:latin typeface="BIZ UDPゴシック" panose="020B0400000000000000" pitchFamily="50" charset="-128"/>
                <a:ea typeface="BIZ UDPゴシック" panose="020B0400000000000000" pitchFamily="50" charset="-128"/>
              </a:rPr>
              <a:t>は、チームスタジオジャパン株式会社様の案内をご参照ください</a:t>
            </a:r>
          </a:p>
          <a:p>
            <a:pPr marL="558800" lvl="2" indent="-285750">
              <a:buFont typeface="Arial" panose="020B0604020202020204" pitchFamily="34" charset="0"/>
              <a:buChar char="•"/>
            </a:pPr>
            <a:r>
              <a:rPr lang="ja-JP" altLang="en-US" sz="1800" dirty="0">
                <a:latin typeface="BIZ UDPゴシック" panose="020B0400000000000000" pitchFamily="50" charset="-128"/>
                <a:ea typeface="BIZ UDPゴシック" panose="020B0400000000000000" pitchFamily="50" charset="-128"/>
              </a:rPr>
              <a:t>チームスタジオジャパン株式会社様</a:t>
            </a:r>
            <a:r>
              <a:rPr lang="en-US" altLang="ja-JP" sz="1800" dirty="0">
                <a:latin typeface="BIZ UDPゴシック" panose="020B0400000000000000" pitchFamily="50" charset="-128"/>
                <a:ea typeface="BIZ UDPゴシック" panose="020B0400000000000000" pitchFamily="50" charset="-128"/>
              </a:rPr>
              <a:t>Web</a:t>
            </a:r>
            <a:r>
              <a:rPr lang="ja-JP" altLang="en-US" sz="1800" dirty="0">
                <a:latin typeface="BIZ UDPゴシック" panose="020B0400000000000000" pitchFamily="50" charset="-128"/>
                <a:ea typeface="BIZ UDPゴシック" panose="020B0400000000000000" pitchFamily="50" charset="-128"/>
              </a:rPr>
              <a:t>サイト</a:t>
            </a:r>
            <a:r>
              <a:rPr lang="en-US" altLang="ja-JP" sz="1800" dirty="0">
                <a:latin typeface="BIZ UDPゴシック" panose="020B0400000000000000" pitchFamily="50" charset="-128"/>
                <a:ea typeface="BIZ UDPゴシック" panose="020B0400000000000000" pitchFamily="50" charset="-128"/>
              </a:rPr>
              <a:t>: https://jp.teamstudio.com/analyzer</a:t>
            </a:r>
          </a:p>
          <a:p>
            <a:endParaRPr lang="ja-JP" altLang="en-US" sz="18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9019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500"/>
                                        <p:tgtEl>
                                          <p:spTgt spid="3">
                                            <p:txEl>
                                              <p:pRg st="8" end="8"/>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9" end="9"/>
                                            </p:txEl>
                                          </p:spTgt>
                                        </p:tgtEl>
                                        <p:attrNameLst>
                                          <p:attrName>style.visibility</p:attrName>
                                        </p:attrNameLst>
                                      </p:cBhvr>
                                      <p:to>
                                        <p:strVal val="visible"/>
                                      </p:to>
                                    </p:set>
                                    <p:animEffect transition="in" filter="fade">
                                      <p:cBhvr>
                                        <p:cTn id="10" dur="500"/>
                                        <p:tgtEl>
                                          <p:spTgt spid="3">
                                            <p:txEl>
                                              <p:pRg st="9" end="9"/>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Effect transition="in" filter="fade">
                                      <p:cBhvr>
                                        <p:cTn id="13" dur="500"/>
                                        <p:tgtEl>
                                          <p:spTgt spid="3">
                                            <p:txEl>
                                              <p:pRg st="10" end="1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11" end="11"/>
                                            </p:txEl>
                                          </p:spTgt>
                                        </p:tgtEl>
                                        <p:attrNameLst>
                                          <p:attrName>style.visibility</p:attrName>
                                        </p:attrNameLst>
                                      </p:cBhvr>
                                      <p:to>
                                        <p:strVal val="visible"/>
                                      </p:to>
                                    </p:set>
                                    <p:animEffect transition="in" filter="fade">
                                      <p:cBhvr>
                                        <p:cTn id="16" dur="500"/>
                                        <p:tgtEl>
                                          <p:spTgt spid="3">
                                            <p:txEl>
                                              <p:pRg st="11" end="1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animEffect transition="in" filter="fade">
                                      <p:cBhvr>
                                        <p:cTn id="1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E4A6F-54D9-3941-AE5D-F96A7AD9D6FD}"/>
              </a:ext>
            </a:extLst>
          </p:cNvPr>
          <p:cNvSpPr>
            <a:spLocks noGrp="1"/>
          </p:cNvSpPr>
          <p:nvPr>
            <p:ph type="title"/>
          </p:nvPr>
        </p:nvSpPr>
        <p:spPr/>
        <p:txBody>
          <a:bodyPr/>
          <a:lstStyle/>
          <a:p>
            <a:r>
              <a:rPr kumimoji="1" lang="ja-JP" altLang="en-US" dirty="0"/>
              <a:t>進め方</a:t>
            </a:r>
            <a:r>
              <a:rPr kumimoji="1" lang="en-US" altLang="ja-JP" dirty="0"/>
              <a:t>: </a:t>
            </a:r>
            <a:r>
              <a:rPr kumimoji="1" lang="ja-JP" altLang="en-US" dirty="0"/>
              <a:t>計画のポイント</a:t>
            </a:r>
            <a:endParaRPr lang="ja-JP" altLang="en-US" dirty="0"/>
          </a:p>
        </p:txBody>
      </p:sp>
      <p:sp>
        <p:nvSpPr>
          <p:cNvPr id="27" name="Slide Number Placeholder 26">
            <a:extLst>
              <a:ext uri="{FF2B5EF4-FFF2-40B4-BE49-F238E27FC236}">
                <a16:creationId xmlns:a16="http://schemas.microsoft.com/office/drawing/2014/main" id="{8769A290-BFAD-9D49-8BB0-CBCE0B52E37A}"/>
              </a:ext>
            </a:extLst>
          </p:cNvPr>
          <p:cNvSpPr>
            <a:spLocks noGrp="1"/>
          </p:cNvSpPr>
          <p:nvPr>
            <p:ph type="sldNum" sz="quarter" idx="12"/>
          </p:nvPr>
        </p:nvSpPr>
        <p:spPr>
          <a:xfrm>
            <a:off x="7136640" y="647918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baseline="0">
                <a:solidFill>
                  <a:srgbClr val="595959"/>
                </a:solidFill>
                <a:latin typeface="Gotham Book" panose="02000604040000020004"/>
                <a:ea typeface="メイリオ" panose="020B0604030504040204" pitchFamily="50"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DBB3983-5422-4090-BE3B-72C093B78C8E}" type="slidenum">
              <a:rPr kumimoji="1" lang="ja-JP" altLang="en-US" smtClean="0"/>
              <a:pPr/>
              <a:t>31</a:t>
            </a:fld>
            <a:endParaRPr lang="en-US"/>
          </a:p>
        </p:txBody>
      </p:sp>
      <p:grpSp>
        <p:nvGrpSpPr>
          <p:cNvPr id="28" name="Group 27">
            <a:extLst>
              <a:ext uri="{FF2B5EF4-FFF2-40B4-BE49-F238E27FC236}">
                <a16:creationId xmlns:a16="http://schemas.microsoft.com/office/drawing/2014/main" id="{3C6D96BB-3094-47F1-B346-FFAFED8A3086}"/>
              </a:ext>
            </a:extLst>
          </p:cNvPr>
          <p:cNvGrpSpPr/>
          <p:nvPr/>
        </p:nvGrpSpPr>
        <p:grpSpPr>
          <a:xfrm>
            <a:off x="608771" y="4489445"/>
            <a:ext cx="2826401" cy="662528"/>
            <a:chOff x="3971934" y="2536483"/>
            <a:chExt cx="2826401" cy="662528"/>
          </a:xfrm>
        </p:grpSpPr>
        <p:sp>
          <p:nvSpPr>
            <p:cNvPr id="16" name="Shape 2778">
              <a:extLst>
                <a:ext uri="{FF2B5EF4-FFF2-40B4-BE49-F238E27FC236}">
                  <a16:creationId xmlns:a16="http://schemas.microsoft.com/office/drawing/2014/main" id="{3D12A30C-5DA9-2A4B-9FE2-8C5A56F82046}"/>
                </a:ext>
              </a:extLst>
            </p:cNvPr>
            <p:cNvSpPr/>
            <p:nvPr/>
          </p:nvSpPr>
          <p:spPr>
            <a:xfrm>
              <a:off x="3971934" y="254259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0066B3"/>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a:latin typeface="Meiryo UI" panose="020B0604030504040204" pitchFamily="50" charset="-128"/>
                <a:ea typeface="Meiryo UI" panose="020B0604030504040204" pitchFamily="50" charset="-128"/>
                <a:cs typeface="Source Sans Pro Light" charset="0"/>
              </a:endParaRPr>
            </a:p>
          </p:txBody>
        </p:sp>
        <p:sp>
          <p:nvSpPr>
            <p:cNvPr id="23" name="Text Placeholder 32">
              <a:extLst>
                <a:ext uri="{FF2B5EF4-FFF2-40B4-BE49-F238E27FC236}">
                  <a16:creationId xmlns:a16="http://schemas.microsoft.com/office/drawing/2014/main" id="{1BCBE231-04EE-6647-8548-77B5A3F8105E}"/>
                </a:ext>
              </a:extLst>
            </p:cNvPr>
            <p:cNvSpPr txBox="1">
              <a:spLocks/>
            </p:cNvSpPr>
            <p:nvPr/>
          </p:nvSpPr>
          <p:spPr>
            <a:xfrm>
              <a:off x="4408488" y="2536483"/>
              <a:ext cx="2389847" cy="662528"/>
            </a:xfrm>
            <a:prstGeom prst="rect">
              <a:avLst/>
            </a:prstGeom>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ja-JP" altLang="en-US" sz="2400" b="1" dirty="0">
                  <a:solidFill>
                    <a:schemeClr val="tx2"/>
                  </a:solidFill>
                  <a:latin typeface="Meiryo UI" panose="020B0604030504040204" pitchFamily="50" charset="-128"/>
                  <a:ea typeface="Meiryo UI" panose="020B0604030504040204" pitchFamily="50" charset="-128"/>
                </a:rPr>
                <a:t>環境の準備</a:t>
              </a:r>
              <a:endParaRPr lang="en-US" sz="2400" dirty="0">
                <a:solidFill>
                  <a:schemeClr val="tx2"/>
                </a:solidFill>
                <a:latin typeface="Meiryo UI" panose="020B0604030504040204" pitchFamily="50" charset="-128"/>
                <a:ea typeface="Meiryo UI" panose="020B0604030504040204" pitchFamily="50" charset="-128"/>
              </a:endParaRPr>
            </a:p>
            <a:p>
              <a:pPr marL="0" indent="0">
                <a:buNone/>
              </a:pPr>
              <a:r>
                <a:rPr lang="ja-JP" altLang="en-US" sz="2400" dirty="0">
                  <a:solidFill>
                    <a:schemeClr val="tx2"/>
                  </a:solidFill>
                  <a:latin typeface="Meiryo UI" panose="020B0604030504040204" pitchFamily="50" charset="-128"/>
                  <a:ea typeface="Meiryo UI" panose="020B0604030504040204" pitchFamily="50" charset="-128"/>
                </a:rPr>
                <a:t>実施前の準備事項</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p:txBody>
        </p:sp>
      </p:grpSp>
      <p:grpSp>
        <p:nvGrpSpPr>
          <p:cNvPr id="31" name="Group 30">
            <a:extLst>
              <a:ext uri="{FF2B5EF4-FFF2-40B4-BE49-F238E27FC236}">
                <a16:creationId xmlns:a16="http://schemas.microsoft.com/office/drawing/2014/main" id="{888427A3-8B0D-4FD4-9E12-C199F2634480}"/>
              </a:ext>
            </a:extLst>
          </p:cNvPr>
          <p:cNvGrpSpPr/>
          <p:nvPr/>
        </p:nvGrpSpPr>
        <p:grpSpPr>
          <a:xfrm>
            <a:off x="621705" y="5488000"/>
            <a:ext cx="4304692" cy="719990"/>
            <a:chOff x="3971934" y="3473847"/>
            <a:chExt cx="4304692" cy="719990"/>
          </a:xfrm>
        </p:grpSpPr>
        <p:sp>
          <p:nvSpPr>
            <p:cNvPr id="18" name="Shape 2774">
              <a:extLst>
                <a:ext uri="{FF2B5EF4-FFF2-40B4-BE49-F238E27FC236}">
                  <a16:creationId xmlns:a16="http://schemas.microsoft.com/office/drawing/2014/main" id="{23DE5340-3E1C-A340-BEEA-FB0E97A3EDCE}"/>
                </a:ext>
              </a:extLst>
            </p:cNvPr>
            <p:cNvSpPr/>
            <p:nvPr/>
          </p:nvSpPr>
          <p:spPr>
            <a:xfrm>
              <a:off x="3971934" y="350421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0066B3"/>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a:latin typeface="Meiryo UI" panose="020B0604030504040204" pitchFamily="50" charset="-128"/>
                <a:ea typeface="Meiryo UI" panose="020B0604030504040204" pitchFamily="50" charset="-128"/>
                <a:cs typeface="Source Sans Pro Light" charset="0"/>
              </a:endParaRPr>
            </a:p>
          </p:txBody>
        </p:sp>
        <p:sp>
          <p:nvSpPr>
            <p:cNvPr id="24" name="Text Placeholder 32">
              <a:extLst>
                <a:ext uri="{FF2B5EF4-FFF2-40B4-BE49-F238E27FC236}">
                  <a16:creationId xmlns:a16="http://schemas.microsoft.com/office/drawing/2014/main" id="{995AE45F-32D6-274A-8717-4EEA4316FEAB}"/>
                </a:ext>
              </a:extLst>
            </p:cNvPr>
            <p:cNvSpPr txBox="1">
              <a:spLocks/>
            </p:cNvSpPr>
            <p:nvPr/>
          </p:nvSpPr>
          <p:spPr>
            <a:xfrm>
              <a:off x="4408487" y="3473847"/>
              <a:ext cx="3868139" cy="719990"/>
            </a:xfrm>
            <a:prstGeom prst="rect">
              <a:avLst/>
            </a:prstGeom>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ja-JP" altLang="en-US" sz="2400" b="1" dirty="0">
                  <a:solidFill>
                    <a:schemeClr val="tx2"/>
                  </a:solidFill>
                  <a:latin typeface="Meiryo UI" panose="020B0604030504040204" pitchFamily="50" charset="-128"/>
                  <a:ea typeface="Meiryo UI" panose="020B0604030504040204" pitchFamily="50" charset="-128"/>
                </a:rPr>
                <a:t>アプリの対応</a:t>
              </a:r>
              <a:endParaRPr lang="en-US" sz="2400" dirty="0">
                <a:solidFill>
                  <a:schemeClr val="tx2"/>
                </a:solidFill>
                <a:latin typeface="Meiryo UI" panose="020B0604030504040204" pitchFamily="50" charset="-128"/>
                <a:ea typeface="Meiryo UI" panose="020B0604030504040204" pitchFamily="50" charset="-128"/>
              </a:endParaRPr>
            </a:p>
            <a:p>
              <a:pPr marL="0" indent="0">
                <a:buNone/>
              </a:pPr>
              <a:r>
                <a:rPr lang="ja-JP" altLang="en-US" sz="2400" dirty="0">
                  <a:solidFill>
                    <a:schemeClr val="tx2"/>
                  </a:solidFill>
                  <a:latin typeface="Meiryo UI" panose="020B0604030504040204" pitchFamily="50" charset="-128"/>
                  <a:ea typeface="Meiryo UI" panose="020B0604030504040204" pitchFamily="50" charset="-128"/>
                </a:rPr>
                <a:t>カスタム・アプリケーションの対応</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p:txBody>
        </p:sp>
      </p:grpSp>
      <p:grpSp>
        <p:nvGrpSpPr>
          <p:cNvPr id="21" name="Group 20">
            <a:extLst>
              <a:ext uri="{FF2B5EF4-FFF2-40B4-BE49-F238E27FC236}">
                <a16:creationId xmlns:a16="http://schemas.microsoft.com/office/drawing/2014/main" id="{E73C43D1-F592-4544-ABF3-0E7074386C37}"/>
              </a:ext>
            </a:extLst>
          </p:cNvPr>
          <p:cNvGrpSpPr/>
          <p:nvPr/>
        </p:nvGrpSpPr>
        <p:grpSpPr>
          <a:xfrm>
            <a:off x="621705" y="1320885"/>
            <a:ext cx="3725735" cy="649613"/>
            <a:chOff x="910528" y="2536483"/>
            <a:chExt cx="3725735" cy="649613"/>
          </a:xfrm>
        </p:grpSpPr>
        <p:sp>
          <p:nvSpPr>
            <p:cNvPr id="17" name="Shape 2748">
              <a:extLst>
                <a:ext uri="{FF2B5EF4-FFF2-40B4-BE49-F238E27FC236}">
                  <a16:creationId xmlns:a16="http://schemas.microsoft.com/office/drawing/2014/main" id="{EF19FEAA-0090-684E-A066-1BCE4F4497A0}"/>
                </a:ext>
              </a:extLst>
            </p:cNvPr>
            <p:cNvSpPr/>
            <p:nvPr/>
          </p:nvSpPr>
          <p:spPr>
            <a:xfrm>
              <a:off x="910528" y="255817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0066B3"/>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Meiryo UI" panose="020B0604030504040204" pitchFamily="50" charset="-128"/>
                <a:ea typeface="Meiryo UI" panose="020B0604030504040204" pitchFamily="50" charset="-128"/>
                <a:cs typeface="Source Sans Pro Light" charset="0"/>
              </a:endParaRPr>
            </a:p>
          </p:txBody>
        </p:sp>
        <p:sp>
          <p:nvSpPr>
            <p:cNvPr id="25" name="Text Placeholder 32">
              <a:extLst>
                <a:ext uri="{FF2B5EF4-FFF2-40B4-BE49-F238E27FC236}">
                  <a16:creationId xmlns:a16="http://schemas.microsoft.com/office/drawing/2014/main" id="{F7D037FA-810B-3E45-8463-E32AACE5BDA4}"/>
                </a:ext>
              </a:extLst>
            </p:cNvPr>
            <p:cNvSpPr txBox="1">
              <a:spLocks/>
            </p:cNvSpPr>
            <p:nvPr/>
          </p:nvSpPr>
          <p:spPr>
            <a:xfrm>
              <a:off x="1345183" y="2536483"/>
              <a:ext cx="3291080" cy="649613"/>
            </a:xfrm>
            <a:prstGeom prst="rect">
              <a:avLst/>
            </a:prstGeom>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ja-JP" altLang="en-US" sz="2400" b="1" dirty="0">
                  <a:solidFill>
                    <a:schemeClr val="tx2"/>
                  </a:solidFill>
                  <a:latin typeface="Meiryo UI" panose="020B0604030504040204" pitchFamily="50" charset="-128"/>
                  <a:ea typeface="Meiryo UI" panose="020B0604030504040204" pitchFamily="50" charset="-128"/>
                  <a:cs typeface="Open Sans" panose="020B0606030504020204" pitchFamily="34" charset="0"/>
                </a:rPr>
                <a:t>現状のモニタリング</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a:p>
              <a:pPr marL="0" indent="0">
                <a:buNone/>
              </a:pPr>
              <a:r>
                <a:rPr lang="ja-JP" alt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rPr>
                <a:t>現在の負荷状況の理解</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p:txBody>
        </p:sp>
      </p:grpSp>
      <p:grpSp>
        <p:nvGrpSpPr>
          <p:cNvPr id="34" name="Group 33">
            <a:extLst>
              <a:ext uri="{FF2B5EF4-FFF2-40B4-BE49-F238E27FC236}">
                <a16:creationId xmlns:a16="http://schemas.microsoft.com/office/drawing/2014/main" id="{63425AE1-21E5-4752-A163-4515D13462B5}"/>
              </a:ext>
            </a:extLst>
          </p:cNvPr>
          <p:cNvGrpSpPr/>
          <p:nvPr/>
        </p:nvGrpSpPr>
        <p:grpSpPr>
          <a:xfrm>
            <a:off x="608771" y="2363465"/>
            <a:ext cx="6104311" cy="626829"/>
            <a:chOff x="2723600" y="3934428"/>
            <a:chExt cx="6104311" cy="626829"/>
          </a:xfrm>
        </p:grpSpPr>
        <p:sp>
          <p:nvSpPr>
            <p:cNvPr id="19" name="Shape 2784">
              <a:extLst>
                <a:ext uri="{FF2B5EF4-FFF2-40B4-BE49-F238E27FC236}">
                  <a16:creationId xmlns:a16="http://schemas.microsoft.com/office/drawing/2014/main" id="{AD44608E-13AA-2F4C-A7DC-31A48622F66C}"/>
                </a:ext>
              </a:extLst>
            </p:cNvPr>
            <p:cNvSpPr/>
            <p:nvPr/>
          </p:nvSpPr>
          <p:spPr>
            <a:xfrm>
              <a:off x="2723600" y="3934428"/>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0066B3"/>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Meiryo UI" panose="020B0604030504040204" pitchFamily="50" charset="-128"/>
                <a:ea typeface="Meiryo UI" panose="020B0604030504040204" pitchFamily="50" charset="-128"/>
                <a:cs typeface="Source Sans Pro Light" charset="0"/>
              </a:endParaRPr>
            </a:p>
          </p:txBody>
        </p:sp>
        <p:sp>
          <p:nvSpPr>
            <p:cNvPr id="26" name="Text Placeholder 32">
              <a:extLst>
                <a:ext uri="{FF2B5EF4-FFF2-40B4-BE49-F238E27FC236}">
                  <a16:creationId xmlns:a16="http://schemas.microsoft.com/office/drawing/2014/main" id="{67D061CC-7EF9-534F-9DEB-82B67206CC8C}"/>
                </a:ext>
              </a:extLst>
            </p:cNvPr>
            <p:cNvSpPr txBox="1">
              <a:spLocks/>
            </p:cNvSpPr>
            <p:nvPr/>
          </p:nvSpPr>
          <p:spPr>
            <a:xfrm>
              <a:off x="3147238" y="3937474"/>
              <a:ext cx="5680673" cy="623783"/>
            </a:xfrm>
            <a:prstGeom prst="rect">
              <a:avLst/>
            </a:prstGeom>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ja-JP" altLang="en-US" sz="2400" b="1" dirty="0">
                  <a:solidFill>
                    <a:schemeClr val="tx2"/>
                  </a:solidFill>
                  <a:latin typeface="Meiryo UI" panose="020B0604030504040204" pitchFamily="50" charset="-128"/>
                  <a:ea typeface="Meiryo UI" panose="020B0604030504040204" pitchFamily="50" charset="-128"/>
                  <a:cs typeface="Open Sans" panose="020B0606030504020204" pitchFamily="34" charset="0"/>
                </a:rPr>
                <a:t>環境の評価</a:t>
              </a:r>
              <a:endParaRPr lang="en-US" altLang="ja-JP" sz="2400" b="1"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a:p>
              <a:pPr marL="0" indent="0">
                <a:buNone/>
              </a:pPr>
              <a:r>
                <a:rPr lang="ja-JP" alt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rPr>
                <a:t>インプレース、または新規ハード</a:t>
              </a:r>
              <a:r>
                <a:rPr lang="en-US" altLang="ja-JP" sz="2400" dirty="0">
                  <a:solidFill>
                    <a:schemeClr val="tx2"/>
                  </a:solidFill>
                  <a:latin typeface="Meiryo UI" panose="020B0604030504040204" pitchFamily="50" charset="-128"/>
                  <a:ea typeface="Meiryo UI" panose="020B0604030504040204" pitchFamily="50" charset="-128"/>
                  <a:cs typeface="Open Sans" panose="020B0606030504020204" pitchFamily="34" charset="0"/>
                </a:rPr>
                <a:t>/OS </a:t>
              </a:r>
              <a:r>
                <a:rPr lang="ja-JP" alt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rPr>
                <a:t>かの判断</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p:txBody>
        </p:sp>
      </p:grpSp>
      <p:grpSp>
        <p:nvGrpSpPr>
          <p:cNvPr id="36" name="Group 35">
            <a:extLst>
              <a:ext uri="{FF2B5EF4-FFF2-40B4-BE49-F238E27FC236}">
                <a16:creationId xmlns:a16="http://schemas.microsoft.com/office/drawing/2014/main" id="{676F2DF4-40EC-4C3A-91D6-F2219B90ED44}"/>
              </a:ext>
            </a:extLst>
          </p:cNvPr>
          <p:cNvGrpSpPr/>
          <p:nvPr/>
        </p:nvGrpSpPr>
        <p:grpSpPr>
          <a:xfrm>
            <a:off x="609140" y="3484703"/>
            <a:ext cx="4741095" cy="649613"/>
            <a:chOff x="987831" y="3323066"/>
            <a:chExt cx="4741095" cy="649613"/>
          </a:xfrm>
        </p:grpSpPr>
        <p:sp>
          <p:nvSpPr>
            <p:cNvPr id="29" name="Text Placeholder 32">
              <a:extLst>
                <a:ext uri="{FF2B5EF4-FFF2-40B4-BE49-F238E27FC236}">
                  <a16:creationId xmlns:a16="http://schemas.microsoft.com/office/drawing/2014/main" id="{C96C84ED-9B3D-B94E-9A2E-DDA6DEB2A089}"/>
                </a:ext>
              </a:extLst>
            </p:cNvPr>
            <p:cNvSpPr txBox="1">
              <a:spLocks/>
            </p:cNvSpPr>
            <p:nvPr/>
          </p:nvSpPr>
          <p:spPr>
            <a:xfrm>
              <a:off x="1452659" y="3323066"/>
              <a:ext cx="4276267" cy="649613"/>
            </a:xfrm>
            <a:prstGeom prst="rect">
              <a:avLst/>
            </a:prstGeom>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ja-JP" altLang="en-US" sz="2400" b="1" dirty="0">
                  <a:solidFill>
                    <a:schemeClr val="tx2"/>
                  </a:solidFill>
                  <a:latin typeface="Meiryo UI" panose="020B0604030504040204" pitchFamily="50" charset="-128"/>
                  <a:ea typeface="Meiryo UI" panose="020B0604030504040204" pitchFamily="50" charset="-128"/>
                  <a:cs typeface="Open Sans" panose="020B0606030504020204" pitchFamily="34" charset="0"/>
                </a:rPr>
                <a:t>デプロイの順序</a:t>
              </a:r>
              <a:endParaRPr 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a:p>
              <a:pPr marL="0" indent="0">
                <a:buNone/>
              </a:pPr>
              <a:r>
                <a:rPr lang="ja-JP" altLang="en-US" sz="2400" dirty="0">
                  <a:solidFill>
                    <a:schemeClr val="tx2"/>
                  </a:solidFill>
                  <a:latin typeface="Meiryo UI" panose="020B0604030504040204" pitchFamily="50" charset="-128"/>
                  <a:ea typeface="Meiryo UI" panose="020B0604030504040204" pitchFamily="50" charset="-128"/>
                  <a:cs typeface="Open Sans" panose="020B0606030504020204" pitchFamily="34" charset="0"/>
                </a:rPr>
                <a:t>バージョンアップ順序の決定</a:t>
              </a:r>
              <a:endParaRPr lang="en-IN" sz="2400" b="1" dirty="0">
                <a:solidFill>
                  <a:schemeClr val="tx2"/>
                </a:solidFill>
                <a:latin typeface="Meiryo UI" panose="020B0604030504040204" pitchFamily="50" charset="-128"/>
                <a:ea typeface="Meiryo UI" panose="020B0604030504040204" pitchFamily="50" charset="-128"/>
                <a:cs typeface="Open Sans" panose="020B0606030504020204" pitchFamily="34" charset="0"/>
              </a:endParaRPr>
            </a:p>
          </p:txBody>
        </p:sp>
        <p:sp>
          <p:nvSpPr>
            <p:cNvPr id="35" name="Google Shape;3812;p36">
              <a:extLst>
                <a:ext uri="{FF2B5EF4-FFF2-40B4-BE49-F238E27FC236}">
                  <a16:creationId xmlns:a16="http://schemas.microsoft.com/office/drawing/2014/main" id="{1A9D1486-9263-584E-8910-0E0CAB8629B1}"/>
                </a:ext>
              </a:extLst>
            </p:cNvPr>
            <p:cNvSpPr/>
            <p:nvPr/>
          </p:nvSpPr>
          <p:spPr>
            <a:xfrm>
              <a:off x="987831" y="3323140"/>
              <a:ext cx="279328" cy="279328"/>
            </a:xfrm>
            <a:custGeom>
              <a:avLst/>
              <a:gdLst/>
              <a:ahLst/>
              <a:cxnLst/>
              <a:rect l="l" t="t"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chemeClr val="accent3"/>
            </a:solidFill>
            <a:ln>
              <a:noFill/>
            </a:ln>
          </p:spPr>
          <p:txBody>
            <a:bodyPr spcFirstLastPara="1" wrap="square" lIns="19025" tIns="19025" rIns="19025" bIns="19025" anchor="ctr" anchorCtr="0">
              <a:noAutofit/>
            </a:bodyPr>
            <a:lstStyle/>
            <a:p>
              <a:pPr marL="0" marR="0" lvl="0" indent="0" algn="l" rtl="0">
                <a:spcBef>
                  <a:spcPts val="0"/>
                </a:spcBef>
                <a:spcAft>
                  <a:spcPts val="0"/>
                </a:spcAft>
                <a:buNone/>
              </a:pPr>
              <a:endParaRPr sz="1500">
                <a:solidFill>
                  <a:schemeClr val="dk1"/>
                </a:solidFill>
                <a:latin typeface="Meiryo UI" panose="020B0604030504040204" pitchFamily="50" charset="-128"/>
                <a:ea typeface="Meiryo UI" panose="020B0604030504040204" pitchFamily="50" charset="-128"/>
                <a:cs typeface="Calibri"/>
                <a:sym typeface="Calibri"/>
              </a:endParaRPr>
            </a:p>
          </p:txBody>
        </p:sp>
      </p:grpSp>
    </p:spTree>
    <p:extLst>
      <p:ext uri="{BB962C8B-B14F-4D97-AF65-F5344CB8AC3E}">
        <p14:creationId xmlns:p14="http://schemas.microsoft.com/office/powerpoint/2010/main" val="317831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AF752-8F65-4A93-AB17-6398B53AA6B9}"/>
              </a:ext>
            </a:extLst>
          </p:cNvPr>
          <p:cNvSpPr>
            <a:spLocks noGrp="1"/>
          </p:cNvSpPr>
          <p:nvPr>
            <p:ph type="title"/>
          </p:nvPr>
        </p:nvSpPr>
        <p:spPr/>
        <p:txBody>
          <a:bodyPr/>
          <a:lstStyle/>
          <a:p>
            <a:r>
              <a:rPr kumimoji="1" lang="ja-JP" altLang="en-US" dirty="0"/>
              <a:t>進め方</a:t>
            </a:r>
            <a:r>
              <a:rPr kumimoji="1" lang="en-US" altLang="ja-JP" dirty="0"/>
              <a:t>: </a:t>
            </a:r>
            <a:r>
              <a:rPr kumimoji="1" lang="ja-JP" altLang="en-US" dirty="0"/>
              <a:t>デプロイの順序</a:t>
            </a:r>
          </a:p>
        </p:txBody>
      </p:sp>
      <p:sp>
        <p:nvSpPr>
          <p:cNvPr id="3" name="Content Placeholder 2">
            <a:extLst>
              <a:ext uri="{FF2B5EF4-FFF2-40B4-BE49-F238E27FC236}">
                <a16:creationId xmlns:a16="http://schemas.microsoft.com/office/drawing/2014/main" id="{1301BA77-1F18-4D6A-83FF-C6ABFBF48B06}"/>
              </a:ext>
            </a:extLst>
          </p:cNvPr>
          <p:cNvSpPr>
            <a:spLocks noGrp="1"/>
          </p:cNvSpPr>
          <p:nvPr>
            <p:ph idx="1"/>
          </p:nvPr>
        </p:nvSpPr>
        <p:spPr/>
        <p:txBody>
          <a:bodyPr>
            <a:normAutofit/>
          </a:bodyPr>
          <a:lstStyle/>
          <a:p>
            <a:pPr marL="285750" indent="-285750">
              <a:spcAft>
                <a:spcPts val="1200"/>
              </a:spcAft>
              <a:buSzPts val="1100"/>
              <a:buFont typeface="Arial" panose="020B0604020202020204" pitchFamily="34" charset="0"/>
              <a:buChar char="•"/>
            </a:pPr>
            <a:r>
              <a:rPr lang="ja-JP" altLang="en-US" sz="2200" i="0" u="none" strike="noStrike" baseline="0" dirty="0">
                <a:solidFill>
                  <a:srgbClr val="000000"/>
                </a:solidFill>
                <a:latin typeface="Meiryo UI" panose="020B0604030504040204" pitchFamily="50" charset="-128"/>
                <a:ea typeface="Meiryo UI" panose="020B0604030504040204" pitchFamily="50" charset="-128"/>
              </a:rPr>
              <a:t>過去のバージョンアップと作業手順は同じ</a:t>
            </a:r>
            <a:endParaRPr lang="en-US" altLang="ja-JP" sz="220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en-US" altLang="ja-JP" sz="1800" b="0" i="0" u="none" strike="noStrike" baseline="0" dirty="0">
                <a:solidFill>
                  <a:srgbClr val="000000"/>
                </a:solidFill>
                <a:latin typeface="Meiryo UI" panose="020B0604030504040204" pitchFamily="50" charset="-128"/>
                <a:ea typeface="Meiryo UI" panose="020B0604030504040204" pitchFamily="50" charset="-128"/>
              </a:rPr>
              <a:t>Domino Administrator </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クライアント</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en-US" altLang="ja-JP" sz="1800" b="0" i="0" u="none" strike="noStrike" baseline="0" dirty="0">
                <a:solidFill>
                  <a:srgbClr val="000000"/>
                </a:solidFill>
                <a:latin typeface="Meiryo UI" panose="020B0604030504040204" pitchFamily="50" charset="-128"/>
                <a:ea typeface="Meiryo UI" panose="020B0604030504040204" pitchFamily="50" charset="-128"/>
              </a:rPr>
              <a:t>Domino </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ディレクトリーテンプレートの置換</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en-US" altLang="ja-JP" sz="1800" b="0" i="0" u="none" strike="noStrike" baseline="0" dirty="0">
                <a:solidFill>
                  <a:srgbClr val="000000"/>
                </a:solidFill>
                <a:latin typeface="Meiryo UI" panose="020B0604030504040204" pitchFamily="50" charset="-128"/>
                <a:ea typeface="Meiryo UI" panose="020B0604030504040204" pitchFamily="50" charset="-128"/>
              </a:rPr>
              <a:t>Domino </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システム管理サーバー</a:t>
            </a:r>
          </a:p>
          <a:p>
            <a:pPr marL="558800" lvl="2"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ハブサーバー</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メールサーバー</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アプリケーションサーバー</a:t>
            </a:r>
          </a:p>
          <a:p>
            <a:pPr marL="558800" lvl="2"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クライアント関係</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776288" lvl="5"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メールテンプレート置換</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776288" lvl="5"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新機能の有効化</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558800" lvl="2" indent="-285750">
              <a:buSzPts val="1100"/>
              <a:buFont typeface="Arial" panose="020B0604020202020204" pitchFamily="34" charset="0"/>
              <a:buChar char="•"/>
            </a:pP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連携関係</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776288" lvl="5" indent="-285750">
              <a:buSzPts val="1100"/>
              <a:buFont typeface="Arial" panose="020B0604020202020204" pitchFamily="34" charset="0"/>
              <a:buChar char="•"/>
            </a:pPr>
            <a:r>
              <a:rPr lang="en-US" altLang="ja-JP" sz="1800" b="0" i="0" u="none" strike="noStrike" baseline="0" dirty="0">
                <a:solidFill>
                  <a:srgbClr val="000000"/>
                </a:solidFill>
                <a:latin typeface="Meiryo UI" panose="020B0604030504040204" pitchFamily="50" charset="-128"/>
                <a:ea typeface="Meiryo UI" panose="020B0604030504040204" pitchFamily="50" charset="-128"/>
              </a:rPr>
              <a:t>Enterprise Integrator </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サーバー</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a:p>
            <a:pPr marL="776288" lvl="5" indent="-285750">
              <a:buSzPts val="1100"/>
              <a:buFont typeface="Arial" panose="020B0604020202020204" pitchFamily="34" charset="0"/>
              <a:buChar char="•"/>
            </a:pPr>
            <a:r>
              <a:rPr lang="en-US" altLang="ja-JP" sz="1800" b="0" i="0" u="none" strike="noStrike" baseline="0" dirty="0">
                <a:solidFill>
                  <a:srgbClr val="000000"/>
                </a:solidFill>
                <a:latin typeface="Meiryo UI" panose="020B0604030504040204" pitchFamily="50" charset="-128"/>
                <a:ea typeface="Meiryo UI" panose="020B0604030504040204" pitchFamily="50" charset="-128"/>
              </a:rPr>
              <a:t>Traveler </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サーバー</a:t>
            </a:r>
            <a:endParaRPr lang="en-US" altLang="ja-JP" sz="1800" b="0" i="0" u="none" strike="noStrike" baseline="0" dirty="0">
              <a:solidFill>
                <a:srgbClr val="000000"/>
              </a:solidFill>
              <a:latin typeface="Meiryo UI" panose="020B0604030504040204" pitchFamily="50" charset="-128"/>
              <a:ea typeface="Meiryo UI" panose="020B0604030504040204" pitchFamily="50" charset="-128"/>
            </a:endParaRPr>
          </a:p>
        </p:txBody>
      </p:sp>
      <p:sp>
        <p:nvSpPr>
          <p:cNvPr id="14" name="Content Placeholder 7">
            <a:extLst>
              <a:ext uri="{FF2B5EF4-FFF2-40B4-BE49-F238E27FC236}">
                <a16:creationId xmlns:a16="http://schemas.microsoft.com/office/drawing/2014/main" id="{64325044-95C7-4D2F-9F4B-9F1C59F2E542}"/>
              </a:ext>
            </a:extLst>
          </p:cNvPr>
          <p:cNvSpPr txBox="1">
            <a:spLocks/>
          </p:cNvSpPr>
          <p:nvPr/>
        </p:nvSpPr>
        <p:spPr>
          <a:xfrm>
            <a:off x="7562392" y="5607929"/>
            <a:ext cx="2265099" cy="571491"/>
          </a:xfrm>
          <a:prstGeom prst="rect">
            <a:avLst/>
          </a:prstGeom>
          <a:ln w="28575">
            <a:noFill/>
          </a:ln>
        </p:spPr>
        <p:txBody>
          <a:bodyPr vert="horz" lIns="108000" tIns="144000" rIns="108000" bIns="144000" rtlCol="0">
            <a:normAutofit fontScale="85000" lnSpcReduction="10000"/>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600" b="1" kern="1200" spc="0">
                <a:solidFill>
                  <a:schemeClr val="tx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600" kern="1200" spc="0">
                <a:solidFill>
                  <a:schemeClr val="tx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accent3"/>
              </a:buClr>
              <a:buFont typeface="Wingdings" pitchFamily="2" charset="2"/>
              <a:buChar char="n"/>
              <a:tabLst/>
              <a:defRPr kumimoji="1" sz="1600" kern="1200" spc="0">
                <a:solidFill>
                  <a:schemeClr val="tx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accent3"/>
              </a:buClr>
              <a:buFont typeface="Zapf Dingbats"/>
              <a:buChar char="➔"/>
              <a:tabLst/>
              <a:defRPr kumimoji="1" sz="1600" b="1" kern="1200" spc="0">
                <a:solidFill>
                  <a:schemeClr val="tx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200" kern="1200" spc="0">
                <a:solidFill>
                  <a:schemeClr val="tx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2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2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2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050" kern="1200" spc="0">
                <a:solidFill>
                  <a:schemeClr val="tx1"/>
                </a:solidFill>
                <a:latin typeface="+mn-lt"/>
                <a:ea typeface="+mn-ea"/>
                <a:cs typeface="+mn-cs"/>
              </a:defRPr>
            </a:lvl9pPr>
          </a:lstStyle>
          <a:p>
            <a:r>
              <a:rPr lang="en-US" altLang="ja-JP" sz="2000" dirty="0"/>
              <a:t>3</a:t>
            </a:r>
            <a:r>
              <a:rPr lang="ja-JP" altLang="en-US" sz="2000" dirty="0"/>
              <a:t>章、</a:t>
            </a:r>
            <a:r>
              <a:rPr lang="en-US" altLang="ja-JP" sz="2000" dirty="0"/>
              <a:t>4</a:t>
            </a:r>
            <a:r>
              <a:rPr lang="ja-JP" altLang="en-US" sz="2000" dirty="0"/>
              <a:t>章に詳細記載</a:t>
            </a:r>
            <a:endParaRPr lang="en-US" altLang="ja-JP" sz="2000" dirty="0"/>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319DA815-BBF0-4FDD-887F-DD3F37E61C0E}"/>
              </a:ext>
            </a:extLst>
          </p:cNvPr>
          <p:cNvPicPr>
            <a:picLocks noChangeAspect="1"/>
          </p:cNvPicPr>
          <p:nvPr/>
        </p:nvPicPr>
        <p:blipFill>
          <a:blip r:embed="rId2"/>
          <a:stretch>
            <a:fillRect/>
          </a:stretch>
        </p:blipFill>
        <p:spPr>
          <a:xfrm>
            <a:off x="6968350" y="812620"/>
            <a:ext cx="3340158" cy="4711381"/>
          </a:xfrm>
          <a:prstGeom prst="rect">
            <a:avLst/>
          </a:prstGeom>
        </p:spPr>
      </p:pic>
    </p:spTree>
    <p:extLst>
      <p:ext uri="{BB962C8B-B14F-4D97-AF65-F5344CB8AC3E}">
        <p14:creationId xmlns:p14="http://schemas.microsoft.com/office/powerpoint/2010/main" val="154486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AF752-8F65-4A93-AB17-6398B53AA6B9}"/>
              </a:ext>
            </a:extLst>
          </p:cNvPr>
          <p:cNvSpPr>
            <a:spLocks noGrp="1"/>
          </p:cNvSpPr>
          <p:nvPr>
            <p:ph type="title"/>
          </p:nvPr>
        </p:nvSpPr>
        <p:spPr/>
        <p:txBody>
          <a:bodyPr/>
          <a:lstStyle/>
          <a:p>
            <a:r>
              <a:rPr kumimoji="1" lang="ja-JP" altLang="en-US" dirty="0"/>
              <a:t>進め方</a:t>
            </a:r>
            <a:r>
              <a:rPr kumimoji="1" lang="en-US" altLang="ja-JP" dirty="0"/>
              <a:t>: </a:t>
            </a:r>
            <a:r>
              <a:rPr kumimoji="1" lang="ja-JP" altLang="en-US" dirty="0"/>
              <a:t>コストを意識した準備</a:t>
            </a:r>
            <a:r>
              <a:rPr kumimoji="1" lang="en-US" altLang="ja-JP" dirty="0"/>
              <a:t> </a:t>
            </a:r>
            <a:endParaRPr kumimoji="1" lang="ja-JP" altLang="en-US" dirty="0"/>
          </a:p>
        </p:txBody>
      </p:sp>
      <p:sp>
        <p:nvSpPr>
          <p:cNvPr id="3" name="Content Placeholder 2">
            <a:extLst>
              <a:ext uri="{FF2B5EF4-FFF2-40B4-BE49-F238E27FC236}">
                <a16:creationId xmlns:a16="http://schemas.microsoft.com/office/drawing/2014/main" id="{1301BA77-1F18-4D6A-83FF-C6ABFBF48B06}"/>
              </a:ext>
            </a:extLst>
          </p:cNvPr>
          <p:cNvSpPr>
            <a:spLocks noGrp="1"/>
          </p:cNvSpPr>
          <p:nvPr>
            <p:ph idx="1"/>
          </p:nvPr>
        </p:nvSpPr>
        <p:spPr/>
        <p:txBody>
          <a:bodyPr>
            <a:normAutofit/>
          </a:bodyPr>
          <a:lstStyle/>
          <a:p>
            <a:pPr marL="285750" indent="-285750" rtl="0">
              <a:buSzPts val="1100"/>
              <a:buFont typeface="Arial" panose="020B0604020202020204" pitchFamily="34" charset="0"/>
              <a:buChar char="•"/>
            </a:pPr>
            <a:r>
              <a:rPr lang="ja-JP" altLang="en-US" sz="2400" i="0" u="none" strike="noStrike" baseline="0" dirty="0">
                <a:solidFill>
                  <a:srgbClr val="000000"/>
                </a:solidFill>
                <a:latin typeface="Meiryo UI" panose="020B0604030504040204" pitchFamily="50" charset="-128"/>
                <a:ea typeface="Meiryo UI" panose="020B0604030504040204" pitchFamily="50" charset="-128"/>
              </a:rPr>
              <a:t>過去のバージョンアップ手順と同じ</a:t>
            </a:r>
            <a:endParaRPr lang="en-US" altLang="ja-JP" sz="2400" i="0" u="none" strike="noStrike" baseline="0" dirty="0">
              <a:solidFill>
                <a:srgbClr val="000000"/>
              </a:solidFill>
              <a:latin typeface="Meiryo UI" panose="020B0604030504040204" pitchFamily="50" charset="-128"/>
              <a:ea typeface="Meiryo UI" panose="020B0604030504040204" pitchFamily="50" charset="-128"/>
            </a:endParaRPr>
          </a:p>
          <a:p>
            <a:pPr marL="615950" lvl="2" indent="-342900">
              <a:buSzPts val="1100"/>
              <a:buFont typeface="+mj-lt"/>
              <a:buAutoNum type="arabicPeriod"/>
            </a:pPr>
            <a:r>
              <a:rPr lang="ja-JP" altLang="en-US" sz="1800" dirty="0">
                <a:solidFill>
                  <a:srgbClr val="000000"/>
                </a:solidFill>
                <a:latin typeface="Meiryo UI" panose="020B0604030504040204" pitchFamily="50" charset="-128"/>
                <a:ea typeface="Meiryo UI" panose="020B0604030504040204" pitchFamily="50" charset="-128"/>
              </a:rPr>
              <a:t>計画</a:t>
            </a:r>
            <a:r>
              <a:rPr lang="ja-JP" altLang="en-US" sz="1800" b="1" dirty="0">
                <a:solidFill>
                  <a:srgbClr val="000000"/>
                </a:solidFill>
                <a:latin typeface="Meiryo UI" panose="020B0604030504040204" pitchFamily="50" charset="-128"/>
                <a:ea typeface="Meiryo UI" panose="020B0604030504040204" pitchFamily="50" charset="-128"/>
              </a:rPr>
              <a:t> </a:t>
            </a:r>
            <a:r>
              <a:rPr lang="en-US" altLang="ja-JP" sz="1800" b="0" dirty="0">
                <a:solidFill>
                  <a:srgbClr val="000000"/>
                </a:solidFill>
                <a:latin typeface="Meiryo UI" panose="020B0604030504040204" pitchFamily="50" charset="-128"/>
                <a:ea typeface="Meiryo UI" panose="020B0604030504040204" pitchFamily="50" charset="-128"/>
              </a:rPr>
              <a:t>(</a:t>
            </a:r>
            <a:r>
              <a:rPr lang="ja-JP" altLang="en-US" sz="1800" b="0" dirty="0">
                <a:solidFill>
                  <a:srgbClr val="000000"/>
                </a:solidFill>
                <a:latin typeface="Meiryo UI" panose="020B0604030504040204" pitchFamily="50" charset="-128"/>
                <a:ea typeface="Meiryo UI" panose="020B0604030504040204" pitchFamily="50" charset="-128"/>
              </a:rPr>
              <a:t>含</a:t>
            </a:r>
            <a:r>
              <a:rPr lang="ja-JP" altLang="en-US" sz="1800" b="0" i="0" u="none" strike="noStrike" baseline="0" dirty="0">
                <a:solidFill>
                  <a:srgbClr val="000000"/>
                </a:solidFill>
                <a:latin typeface="Meiryo UI" panose="020B0604030504040204" pitchFamily="50" charset="-128"/>
                <a:ea typeface="Meiryo UI" panose="020B0604030504040204" pitchFamily="50" charset="-128"/>
              </a:rPr>
              <a:t>インプレースか新環境、</a:t>
            </a:r>
            <a:r>
              <a:rPr lang="ja-JP" altLang="en-US" sz="1800" b="1" i="0" u="none" strike="noStrike" baseline="0" dirty="0">
                <a:solidFill>
                  <a:srgbClr val="000000"/>
                </a:solidFill>
                <a:latin typeface="Meiryo UI" panose="020B0604030504040204" pitchFamily="50" charset="-128"/>
                <a:ea typeface="Meiryo UI" panose="020B0604030504040204" pitchFamily="50" charset="-128"/>
              </a:rPr>
              <a:t>アプリの検証計画</a:t>
            </a:r>
            <a:r>
              <a:rPr lang="en-US" altLang="ja-JP" sz="1800" b="0" dirty="0">
                <a:solidFill>
                  <a:srgbClr val="000000"/>
                </a:solidFill>
                <a:latin typeface="Meiryo UI" panose="020B0604030504040204" pitchFamily="50" charset="-128"/>
                <a:ea typeface="Meiryo UI" panose="020B0604030504040204" pitchFamily="50" charset="-128"/>
              </a:rPr>
              <a:t>) </a:t>
            </a:r>
          </a:p>
          <a:p>
            <a:pPr marL="615950" lvl="2" indent="-342900">
              <a:buSzPts val="1100"/>
              <a:buFont typeface="+mj-lt"/>
              <a:buAutoNum type="arabicPeriod"/>
            </a:pPr>
            <a:r>
              <a:rPr lang="ja-JP" altLang="en-US" sz="1800" b="0" dirty="0">
                <a:solidFill>
                  <a:srgbClr val="000000"/>
                </a:solidFill>
                <a:latin typeface="Meiryo UI" panose="020B0604030504040204" pitchFamily="50" charset="-128"/>
                <a:ea typeface="Meiryo UI" panose="020B0604030504040204" pitchFamily="50" charset="-128"/>
              </a:rPr>
              <a:t>準備・検証 </a:t>
            </a:r>
            <a:r>
              <a:rPr lang="en-US" altLang="ja-JP" sz="1800" b="0" dirty="0">
                <a:solidFill>
                  <a:srgbClr val="000000"/>
                </a:solidFill>
                <a:latin typeface="Meiryo UI" panose="020B0604030504040204" pitchFamily="50" charset="-128"/>
                <a:ea typeface="Meiryo UI" panose="020B0604030504040204" pitchFamily="50" charset="-128"/>
              </a:rPr>
              <a:t>(</a:t>
            </a:r>
            <a:r>
              <a:rPr lang="ja-JP" altLang="en-US" sz="1800" b="0" dirty="0">
                <a:solidFill>
                  <a:srgbClr val="000000"/>
                </a:solidFill>
                <a:latin typeface="Meiryo UI" panose="020B0604030504040204" pitchFamily="50" charset="-128"/>
                <a:ea typeface="Meiryo UI" panose="020B0604030504040204" pitchFamily="50" charset="-128"/>
              </a:rPr>
              <a:t>含アプリ</a:t>
            </a:r>
            <a:r>
              <a:rPr lang="en-US" altLang="ja-JP" sz="1800" b="0" dirty="0">
                <a:solidFill>
                  <a:srgbClr val="000000"/>
                </a:solidFill>
                <a:latin typeface="Meiryo UI" panose="020B0604030504040204" pitchFamily="50" charset="-128"/>
                <a:ea typeface="Meiryo UI" panose="020B0604030504040204" pitchFamily="50" charset="-128"/>
              </a:rPr>
              <a:t>)</a:t>
            </a:r>
          </a:p>
          <a:p>
            <a:pPr marL="615950" lvl="2" indent="-342900">
              <a:buSzPts val="1100"/>
              <a:buFont typeface="+mj-lt"/>
              <a:buAutoNum type="arabicPeriod"/>
            </a:pPr>
            <a:r>
              <a:rPr lang="ja-JP" altLang="en-US" sz="1800" b="0" dirty="0">
                <a:solidFill>
                  <a:srgbClr val="000000"/>
                </a:solidFill>
                <a:latin typeface="Meiryo UI" panose="020B0604030504040204" pitchFamily="50" charset="-128"/>
                <a:ea typeface="Meiryo UI" panose="020B0604030504040204" pitchFamily="50" charset="-128"/>
              </a:rPr>
              <a:t>パイロット</a:t>
            </a:r>
            <a:endParaRPr lang="en-US" altLang="ja-JP" sz="1800" b="0" dirty="0">
              <a:solidFill>
                <a:srgbClr val="000000"/>
              </a:solidFill>
              <a:latin typeface="Meiryo UI" panose="020B0604030504040204" pitchFamily="50" charset="-128"/>
              <a:ea typeface="Meiryo UI" panose="020B0604030504040204" pitchFamily="50" charset="-128"/>
            </a:endParaRPr>
          </a:p>
          <a:p>
            <a:pPr marL="615950" lvl="2" indent="-342900">
              <a:buSzPts val="1100"/>
              <a:buFont typeface="+mj-lt"/>
              <a:buAutoNum type="arabicPeriod"/>
            </a:pPr>
            <a:r>
              <a:rPr lang="ja-JP" altLang="en-US" sz="1800" b="0" dirty="0">
                <a:solidFill>
                  <a:srgbClr val="000000"/>
                </a:solidFill>
                <a:latin typeface="Meiryo UI" panose="020B0604030504040204" pitchFamily="50" charset="-128"/>
                <a:ea typeface="Meiryo UI" panose="020B0604030504040204" pitchFamily="50" charset="-128"/>
              </a:rPr>
              <a:t>全面展開</a:t>
            </a:r>
            <a:endParaRPr lang="en-US" altLang="ja-JP" sz="1800" b="0" dirty="0">
              <a:solidFill>
                <a:srgbClr val="000000"/>
              </a:solidFill>
              <a:latin typeface="Meiryo UI" panose="020B0604030504040204" pitchFamily="50" charset="-128"/>
              <a:ea typeface="Meiryo UI" panose="020B0604030504040204" pitchFamily="50" charset="-128"/>
            </a:endParaRPr>
          </a:p>
          <a:p>
            <a:pPr marL="296863" lvl="1" indent="-285750">
              <a:spcBef>
                <a:spcPts val="1800"/>
              </a:spcBef>
              <a:buSzPts val="1100"/>
              <a:buFont typeface="Arial" panose="020B0604020202020204" pitchFamily="34" charset="0"/>
              <a:buChar char="•"/>
            </a:pPr>
            <a:r>
              <a:rPr lang="ja-JP" altLang="en-US" sz="2200" b="1" dirty="0">
                <a:solidFill>
                  <a:srgbClr val="000000"/>
                </a:solidFill>
                <a:latin typeface="Meiryo UI" panose="020B0604030504040204" pitchFamily="50" charset="-128"/>
                <a:ea typeface="Meiryo UI" panose="020B0604030504040204" pitchFamily="50" charset="-128"/>
              </a:rPr>
              <a:t>「アプリの検証計画」がコストの鍵</a:t>
            </a:r>
            <a:endParaRPr lang="en-US" altLang="ja-JP" sz="2200" b="0" dirty="0">
              <a:solidFill>
                <a:srgbClr val="000000"/>
              </a:solidFill>
              <a:latin typeface="Meiryo UI" panose="020B0604030504040204" pitchFamily="50" charset="-128"/>
              <a:ea typeface="Meiryo UI" panose="020B0604030504040204" pitchFamily="50" charset="-128"/>
            </a:endParaRPr>
          </a:p>
          <a:p>
            <a:pPr marL="963613" lvl="8" indent="-285750">
              <a:buSzPts val="1100"/>
              <a:buFont typeface="Arial" panose="020B0604020202020204" pitchFamily="34" charset="0"/>
              <a:buChar char="•"/>
            </a:pPr>
            <a:r>
              <a:rPr lang="ja-JP" altLang="en-US" sz="1650" b="0" dirty="0">
                <a:solidFill>
                  <a:srgbClr val="000000"/>
                </a:solidFill>
                <a:latin typeface="Meiryo UI" panose="020B0604030504040204" pitchFamily="50" charset="-128"/>
                <a:ea typeface="Meiryo UI" panose="020B0604030504040204" pitchFamily="50" charset="-128"/>
              </a:rPr>
              <a:t>「何をどこまでやるか」を</a:t>
            </a:r>
            <a:r>
              <a:rPr lang="en-US" altLang="ja-JP" sz="1650" b="1" u="sng" dirty="0">
                <a:solidFill>
                  <a:srgbClr val="000000"/>
                </a:solidFill>
                <a:latin typeface="Meiryo UI" panose="020B0604030504040204" pitchFamily="50" charset="-128"/>
                <a:ea typeface="Meiryo UI" panose="020B0604030504040204" pitchFamily="50" charset="-128"/>
              </a:rPr>
              <a:t>IT</a:t>
            </a:r>
            <a:r>
              <a:rPr lang="ja-JP" altLang="en-US" sz="1650" b="1" u="sng" dirty="0">
                <a:solidFill>
                  <a:srgbClr val="000000"/>
                </a:solidFill>
                <a:latin typeface="Meiryo UI" panose="020B0604030504040204" pitchFamily="50" charset="-128"/>
                <a:ea typeface="Meiryo UI" panose="020B0604030504040204" pitchFamily="50" charset="-128"/>
              </a:rPr>
              <a:t>部門、エンドユーザー、対応業者間</a:t>
            </a:r>
            <a:r>
              <a:rPr lang="ja-JP" altLang="en-US" sz="1650" b="0" dirty="0">
                <a:solidFill>
                  <a:srgbClr val="000000"/>
                </a:solidFill>
                <a:latin typeface="Meiryo UI" panose="020B0604030504040204" pitchFamily="50" charset="-128"/>
                <a:ea typeface="Meiryo UI" panose="020B0604030504040204" pitchFamily="50" charset="-128"/>
              </a:rPr>
              <a:t>で</a:t>
            </a:r>
            <a:br>
              <a:rPr lang="en-US" altLang="ja-JP" sz="1650" b="0" dirty="0">
                <a:solidFill>
                  <a:srgbClr val="000000"/>
                </a:solidFill>
                <a:latin typeface="Meiryo UI" panose="020B0604030504040204" pitchFamily="50" charset="-128"/>
                <a:ea typeface="Meiryo UI" panose="020B0604030504040204" pitchFamily="50" charset="-128"/>
              </a:rPr>
            </a:br>
            <a:r>
              <a:rPr lang="ja-JP" altLang="en-US" sz="1650" b="0" dirty="0">
                <a:solidFill>
                  <a:srgbClr val="000000"/>
                </a:solidFill>
                <a:latin typeface="Meiryo UI" panose="020B0604030504040204" pitchFamily="50" charset="-128"/>
                <a:ea typeface="Meiryo UI" panose="020B0604030504040204" pitchFamily="50" charset="-128"/>
              </a:rPr>
              <a:t>決定 </a:t>
            </a:r>
            <a:r>
              <a:rPr lang="en-US" altLang="ja-JP" sz="1650" b="0" dirty="0">
                <a:solidFill>
                  <a:srgbClr val="000000"/>
                </a:solidFill>
                <a:latin typeface="Meiryo UI" panose="020B0604030504040204" pitchFamily="50" charset="-128"/>
                <a:ea typeface="Meiryo UI" panose="020B0604030504040204" pitchFamily="50" charset="-128"/>
              </a:rPr>
              <a:t>(</a:t>
            </a:r>
            <a:r>
              <a:rPr lang="ja-JP" altLang="en-US" sz="1650" b="0" dirty="0">
                <a:solidFill>
                  <a:srgbClr val="000000"/>
                </a:solidFill>
                <a:latin typeface="Meiryo UI" panose="020B0604030504040204" pitchFamily="50" charset="-128"/>
                <a:ea typeface="Meiryo UI" panose="020B0604030504040204" pitchFamily="50" charset="-128"/>
              </a:rPr>
              <a:t>右図</a:t>
            </a:r>
            <a:r>
              <a:rPr lang="en-US" altLang="ja-JP" sz="1650" b="0" dirty="0">
                <a:solidFill>
                  <a:srgbClr val="000000"/>
                </a:solidFill>
                <a:latin typeface="Meiryo UI" panose="020B0604030504040204" pitchFamily="50" charset="-128"/>
                <a:ea typeface="Meiryo UI" panose="020B0604030504040204" pitchFamily="50" charset="-128"/>
              </a:rPr>
              <a:t>)</a:t>
            </a:r>
          </a:p>
          <a:p>
            <a:pPr marL="963613" lvl="8" indent="-285750">
              <a:buSzPts val="1100"/>
              <a:buFont typeface="Arial" panose="020B0604020202020204" pitchFamily="34" charset="0"/>
              <a:buChar char="•"/>
            </a:pPr>
            <a:r>
              <a:rPr lang="ja-JP" altLang="en-US" sz="1650" b="0" dirty="0">
                <a:solidFill>
                  <a:srgbClr val="000000"/>
                </a:solidFill>
                <a:latin typeface="Meiryo UI" panose="020B0604030504040204" pitchFamily="50" charset="-128"/>
                <a:ea typeface="Meiryo UI" panose="020B0604030504040204" pitchFamily="50" charset="-128"/>
              </a:rPr>
              <a:t>カンタン移行判定ツール、ログ、カタログの活用</a:t>
            </a:r>
            <a:endParaRPr lang="en-US" altLang="ja-JP" sz="1650" b="0" dirty="0">
              <a:solidFill>
                <a:srgbClr val="000000"/>
              </a:solidFill>
              <a:latin typeface="Meiryo UI" panose="020B0604030504040204" pitchFamily="50" charset="-128"/>
              <a:ea typeface="Meiryo UI" panose="020B0604030504040204" pitchFamily="50" charset="-128"/>
            </a:endParaRPr>
          </a:p>
          <a:p>
            <a:pPr marL="296863" lvl="1" indent="-285750">
              <a:spcBef>
                <a:spcPts val="1800"/>
              </a:spcBef>
              <a:buSzPts val="1100"/>
              <a:buFont typeface="Arial" panose="020B0604020202020204" pitchFamily="34" charset="0"/>
              <a:buChar char="•"/>
            </a:pPr>
            <a:r>
              <a:rPr lang="ja-JP" altLang="en-US" sz="2200" b="1" dirty="0">
                <a:solidFill>
                  <a:srgbClr val="000000"/>
                </a:solidFill>
                <a:latin typeface="Meiryo UI" panose="020B0604030504040204" pitchFamily="50" charset="-128"/>
                <a:ea typeface="Meiryo UI" panose="020B0604030504040204" pitchFamily="50" charset="-128"/>
              </a:rPr>
              <a:t>サーバー並行稼働による</a:t>
            </a:r>
            <a:r>
              <a:rPr lang="en-US" altLang="ja-JP" sz="2200" b="1" dirty="0">
                <a:solidFill>
                  <a:srgbClr val="000000"/>
                </a:solidFill>
                <a:latin typeface="Meiryo UI" panose="020B0604030504040204" pitchFamily="50" charset="-128"/>
                <a:ea typeface="Meiryo UI" panose="020B0604030504040204" pitchFamily="50" charset="-128"/>
              </a:rPr>
              <a:t>SLA</a:t>
            </a:r>
            <a:r>
              <a:rPr lang="ja-JP" altLang="en-US" sz="2200" b="1" dirty="0">
                <a:solidFill>
                  <a:srgbClr val="000000"/>
                </a:solidFill>
                <a:latin typeface="Meiryo UI" panose="020B0604030504040204" pitchFamily="50" charset="-128"/>
                <a:ea typeface="Meiryo UI" panose="020B0604030504040204" pitchFamily="50" charset="-128"/>
              </a:rPr>
              <a:t>確保とコスト削減可能性</a:t>
            </a:r>
            <a:endParaRPr lang="en-US" altLang="ja-JP" sz="2200" b="0" dirty="0">
              <a:solidFill>
                <a:srgbClr val="000000"/>
              </a:solidFill>
              <a:latin typeface="Meiryo UI" panose="020B0604030504040204" pitchFamily="50" charset="-128"/>
              <a:ea typeface="Meiryo UI" panose="020B0604030504040204" pitchFamily="50" charset="-128"/>
            </a:endParaRPr>
          </a:p>
          <a:p>
            <a:pPr marL="963613" lvl="8" indent="-285750">
              <a:buSzPts val="1100"/>
              <a:buFont typeface="Arial" panose="020B0604020202020204" pitchFamily="34" charset="0"/>
              <a:buChar char="•"/>
            </a:pPr>
            <a:r>
              <a:rPr lang="ja-JP" altLang="en-US" sz="1650" b="0" dirty="0">
                <a:solidFill>
                  <a:srgbClr val="000000"/>
                </a:solidFill>
                <a:latin typeface="Meiryo UI" panose="020B0604030504040204" pitchFamily="50" charset="-128"/>
                <a:ea typeface="Meiryo UI" panose="020B0604030504040204" pitchFamily="50" charset="-128"/>
              </a:rPr>
              <a:t>現バージョンサーバーと</a:t>
            </a:r>
            <a:r>
              <a:rPr lang="en-US" altLang="ja-JP" sz="1650" b="0" dirty="0">
                <a:solidFill>
                  <a:srgbClr val="000000"/>
                </a:solidFill>
                <a:latin typeface="Meiryo UI" panose="020B0604030504040204" pitchFamily="50" charset="-128"/>
                <a:ea typeface="Meiryo UI" panose="020B0604030504040204" pitchFamily="50" charset="-128"/>
              </a:rPr>
              <a:t>Domino 12</a:t>
            </a:r>
            <a:r>
              <a:rPr lang="ja-JP" altLang="en-US" sz="1650" b="0" dirty="0">
                <a:solidFill>
                  <a:srgbClr val="000000"/>
                </a:solidFill>
                <a:latin typeface="Meiryo UI" panose="020B0604030504040204" pitchFamily="50" charset="-128"/>
                <a:ea typeface="Meiryo UI" panose="020B0604030504040204" pitchFamily="50" charset="-128"/>
              </a:rPr>
              <a:t>間で複製して使用 </a:t>
            </a:r>
            <a:r>
              <a:rPr lang="en-US" altLang="ja-JP" sz="1650" b="0" dirty="0">
                <a:solidFill>
                  <a:srgbClr val="000000"/>
                </a:solidFill>
                <a:latin typeface="Meiryo UI" panose="020B0604030504040204" pitchFamily="50" charset="-128"/>
                <a:ea typeface="Meiryo UI" panose="020B0604030504040204" pitchFamily="50" charset="-128"/>
              </a:rPr>
              <a:t>(</a:t>
            </a:r>
            <a:r>
              <a:rPr lang="ja-JP" altLang="en-US" sz="1650" b="0" dirty="0">
                <a:solidFill>
                  <a:srgbClr val="000000"/>
                </a:solidFill>
                <a:latin typeface="Meiryo UI" panose="020B0604030504040204" pitchFamily="50" charset="-128"/>
                <a:ea typeface="Meiryo UI" panose="020B0604030504040204" pitchFamily="50" charset="-128"/>
              </a:rPr>
              <a:t>異バージョンサーバー間のクラスタリングは非推奨</a:t>
            </a:r>
            <a:r>
              <a:rPr lang="en-US" altLang="ja-JP" sz="1650" b="0" dirty="0">
                <a:solidFill>
                  <a:srgbClr val="000000"/>
                </a:solidFill>
                <a:latin typeface="Meiryo UI" panose="020B0604030504040204" pitchFamily="50" charset="-128"/>
                <a:ea typeface="Meiryo UI" panose="020B0604030504040204" pitchFamily="50" charset="-128"/>
              </a:rPr>
              <a:t>)</a:t>
            </a:r>
          </a:p>
        </p:txBody>
      </p:sp>
      <p:sp>
        <p:nvSpPr>
          <p:cNvPr id="10" name="Content Placeholder 9">
            <a:extLst>
              <a:ext uri="{FF2B5EF4-FFF2-40B4-BE49-F238E27FC236}">
                <a16:creationId xmlns:a16="http://schemas.microsoft.com/office/drawing/2014/main" id="{2115F383-C2B1-4427-AD38-6B7A6C15DE7F}"/>
              </a:ext>
            </a:extLst>
          </p:cNvPr>
          <p:cNvSpPr>
            <a:spLocks noGrp="1"/>
          </p:cNvSpPr>
          <p:nvPr>
            <p:ph sz="quarter" idx="10"/>
          </p:nvPr>
        </p:nvSpPr>
        <p:spPr/>
        <p:txBody>
          <a:bodyPr/>
          <a:lstStyle/>
          <a:p>
            <a:pPr>
              <a:spcAft>
                <a:spcPts val="1200"/>
              </a:spcAft>
            </a:pPr>
            <a:r>
              <a:rPr lang="ja-JP" altLang="en-US" sz="2200" dirty="0"/>
              <a:t>アプリ検証計画例</a:t>
            </a:r>
            <a:endParaRPr lang="en-US" altLang="ja-JP" sz="2200" dirty="0"/>
          </a:p>
          <a:p>
            <a:pPr marL="285750" indent="-285750">
              <a:buFont typeface="Arial" panose="020B0604020202020204" pitchFamily="34" charset="0"/>
              <a:buChar char="•"/>
            </a:pPr>
            <a:r>
              <a:rPr lang="ja-JP" altLang="en-US" dirty="0"/>
              <a:t>検証レベルの設定とアプリの選別</a:t>
            </a:r>
            <a:endParaRPr lang="en-US" altLang="ja-JP" dirty="0"/>
          </a:p>
          <a:p>
            <a:pPr marL="558800" lvl="2" indent="-285750">
              <a:buFont typeface="Arial" panose="020B0604020202020204" pitchFamily="34" charset="0"/>
              <a:buChar char="•"/>
            </a:pPr>
            <a:r>
              <a:rPr lang="ja-JP" altLang="en-US" dirty="0"/>
              <a:t>完全検証</a:t>
            </a:r>
            <a:endParaRPr lang="en-US" altLang="ja-JP" dirty="0"/>
          </a:p>
          <a:p>
            <a:pPr marL="558800" lvl="2" indent="-285750">
              <a:buFont typeface="Arial" panose="020B0604020202020204" pitchFamily="34" charset="0"/>
              <a:buChar char="•"/>
            </a:pPr>
            <a:r>
              <a:rPr lang="ja-JP" altLang="en-US" dirty="0"/>
              <a:t>簡易テスト</a:t>
            </a:r>
            <a:endParaRPr lang="en-US" altLang="ja-JP" dirty="0"/>
          </a:p>
          <a:p>
            <a:pPr marL="558800" lvl="2" indent="-285750">
              <a:buFont typeface="Arial" panose="020B0604020202020204" pitchFamily="34" charset="0"/>
              <a:buChar char="•"/>
            </a:pPr>
            <a:r>
              <a:rPr lang="ja-JP" altLang="en-US" dirty="0"/>
              <a:t>検証なし</a:t>
            </a:r>
            <a:endParaRPr lang="en-US" altLang="ja-JP" dirty="0"/>
          </a:p>
          <a:p>
            <a:pPr marL="296863" lvl="1" indent="-285750">
              <a:spcBef>
                <a:spcPts val="2400"/>
              </a:spcBef>
              <a:buFont typeface="Arial" panose="020B0604020202020204" pitchFamily="34" charset="0"/>
              <a:buChar char="•"/>
            </a:pPr>
            <a:r>
              <a:rPr lang="ja-JP" altLang="en-US" b="1" dirty="0"/>
              <a:t>問題発生時の対応の決定とエンドユーザーへの周知</a:t>
            </a:r>
            <a:endParaRPr lang="en-US" altLang="ja-JP" b="1" dirty="0"/>
          </a:p>
          <a:p>
            <a:pPr marL="558800" lvl="3" indent="-285750">
              <a:buFont typeface="Arial" panose="020B0604020202020204" pitchFamily="34" charset="0"/>
              <a:buChar char="•"/>
            </a:pPr>
            <a:r>
              <a:rPr lang="ja-JP" altLang="en-US" b="0" dirty="0"/>
              <a:t>即日対応開始、修正目標</a:t>
            </a:r>
            <a:r>
              <a:rPr lang="en-US" altLang="ja-JP" b="0" dirty="0"/>
              <a:t>1</a:t>
            </a:r>
            <a:r>
              <a:rPr lang="ja-JP" altLang="en-US" b="0" dirty="0"/>
              <a:t>営業日</a:t>
            </a:r>
            <a:endParaRPr lang="en-US" altLang="ja-JP" b="0" dirty="0"/>
          </a:p>
          <a:p>
            <a:pPr marL="558800" lvl="3" indent="-285750">
              <a:buFont typeface="Arial" panose="020B0604020202020204" pitchFamily="34" charset="0"/>
              <a:buChar char="•"/>
            </a:pPr>
            <a:r>
              <a:rPr lang="en-US" altLang="ja-JP" b="0" dirty="0"/>
              <a:t>1</a:t>
            </a:r>
            <a:r>
              <a:rPr lang="ja-JP" altLang="en-US" b="0" dirty="0"/>
              <a:t>週以内対応開始、修正目標</a:t>
            </a:r>
            <a:r>
              <a:rPr lang="en-US" altLang="ja-JP" b="0" dirty="0"/>
              <a:t>1</a:t>
            </a:r>
            <a:r>
              <a:rPr lang="ja-JP" altLang="en-US" b="0" dirty="0"/>
              <a:t>週間</a:t>
            </a:r>
            <a:endParaRPr lang="en-US" altLang="ja-JP" b="0" dirty="0"/>
          </a:p>
          <a:p>
            <a:pPr marL="558800" lvl="3" indent="-285750">
              <a:buFont typeface="Arial" panose="020B0604020202020204" pitchFamily="34" charset="0"/>
              <a:buChar char="•"/>
            </a:pPr>
            <a:r>
              <a:rPr lang="en-US" altLang="ja-JP" b="0" dirty="0"/>
              <a:t>1</a:t>
            </a:r>
            <a:r>
              <a:rPr lang="ja-JP" altLang="en-US" b="0" dirty="0"/>
              <a:t>ヶ月を目処に対応</a:t>
            </a:r>
            <a:endParaRPr lang="en-US" altLang="ja-JP" b="0" dirty="0"/>
          </a:p>
        </p:txBody>
      </p:sp>
    </p:spTree>
    <p:extLst>
      <p:ext uri="{BB962C8B-B14F-4D97-AF65-F5344CB8AC3E}">
        <p14:creationId xmlns:p14="http://schemas.microsoft.com/office/powerpoint/2010/main" val="2639325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bg/>
                                          </p:spTgt>
                                        </p:tgtEl>
                                        <p:attrNameLst>
                                          <p:attrName>style.visibility</p:attrName>
                                        </p:attrNameLst>
                                      </p:cBhvr>
                                      <p:to>
                                        <p:strVal val="visible"/>
                                      </p:to>
                                    </p:set>
                                    <p:animEffect transition="in" filter="fade">
                                      <p:cBhvr>
                                        <p:cTn id="18" dur="500"/>
                                        <p:tgtEl>
                                          <p:spTgt spid="10">
                                            <p:bg/>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xEl>
                                              <p:pRg st="1" end="1"/>
                                            </p:txEl>
                                          </p:spTgt>
                                        </p:tgtEl>
                                        <p:attrNameLst>
                                          <p:attrName>style.visibility</p:attrName>
                                        </p:attrNameLst>
                                      </p:cBhvr>
                                      <p:to>
                                        <p:strVal val="visible"/>
                                      </p:to>
                                    </p:set>
                                    <p:animEffect transition="in" filter="fade">
                                      <p:cBhvr>
                                        <p:cTn id="28" dur="500"/>
                                        <p:tgtEl>
                                          <p:spTgt spid="10">
                                            <p:txEl>
                                              <p:pRg st="1" end="1"/>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Effect transition="in" filter="fade">
                                      <p:cBhvr>
                                        <p:cTn id="34" dur="500"/>
                                        <p:tgtEl>
                                          <p:spTgt spid="10">
                                            <p:txEl>
                                              <p:pRg st="3" end="3"/>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xEl>
                                              <p:pRg st="4" end="4"/>
                                            </p:txEl>
                                          </p:spTgt>
                                        </p:tgtEl>
                                        <p:attrNameLst>
                                          <p:attrName>style.visibility</p:attrName>
                                        </p:attrNameLst>
                                      </p:cBhvr>
                                      <p:to>
                                        <p:strVal val="visible"/>
                                      </p:to>
                                    </p:set>
                                    <p:animEffect transition="in" filter="fade">
                                      <p:cBhvr>
                                        <p:cTn id="37" dur="500"/>
                                        <p:tgtEl>
                                          <p:spTgt spid="10">
                                            <p:txEl>
                                              <p:pRg st="4" end="4"/>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xEl>
                                              <p:pRg st="5" end="5"/>
                                            </p:txEl>
                                          </p:spTgt>
                                        </p:tgtEl>
                                        <p:attrNameLst>
                                          <p:attrName>style.visibility</p:attrName>
                                        </p:attrNameLst>
                                      </p:cBhvr>
                                      <p:to>
                                        <p:strVal val="visible"/>
                                      </p:to>
                                    </p:set>
                                    <p:animEffect transition="in" filter="fade">
                                      <p:cBhvr>
                                        <p:cTn id="40" dur="500"/>
                                        <p:tgtEl>
                                          <p:spTgt spid="10">
                                            <p:txEl>
                                              <p:pRg st="5" end="5"/>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xEl>
                                              <p:pRg st="6" end="6"/>
                                            </p:txEl>
                                          </p:spTgt>
                                        </p:tgtEl>
                                        <p:attrNameLst>
                                          <p:attrName>style.visibility</p:attrName>
                                        </p:attrNameLst>
                                      </p:cBhvr>
                                      <p:to>
                                        <p:strVal val="visible"/>
                                      </p:to>
                                    </p:set>
                                    <p:animEffect transition="in" filter="fade">
                                      <p:cBhvr>
                                        <p:cTn id="43" dur="500"/>
                                        <p:tgtEl>
                                          <p:spTgt spid="10">
                                            <p:txEl>
                                              <p:pRg st="6" end="6"/>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xEl>
                                              <p:pRg st="7" end="7"/>
                                            </p:txEl>
                                          </p:spTgt>
                                        </p:tgtEl>
                                        <p:attrNameLst>
                                          <p:attrName>style.visibility</p:attrName>
                                        </p:attrNameLst>
                                      </p:cBhvr>
                                      <p:to>
                                        <p:strVal val="visible"/>
                                      </p:to>
                                    </p:set>
                                    <p:animEffect transition="in" filter="fade">
                                      <p:cBhvr>
                                        <p:cTn id="46" dur="500"/>
                                        <p:tgtEl>
                                          <p:spTgt spid="10">
                                            <p:txEl>
                                              <p:pRg st="7" end="7"/>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
                                            <p:txEl>
                                              <p:pRg st="8" end="8"/>
                                            </p:txEl>
                                          </p:spTgt>
                                        </p:tgtEl>
                                        <p:attrNameLst>
                                          <p:attrName>style.visibility</p:attrName>
                                        </p:attrNameLst>
                                      </p:cBhvr>
                                      <p:to>
                                        <p:strVal val="visible"/>
                                      </p:to>
                                    </p:set>
                                    <p:animEffect transition="in" filter="fade">
                                      <p:cBhvr>
                                        <p:cTn id="49" dur="500"/>
                                        <p:tgtEl>
                                          <p:spTgt spid="10">
                                            <p:txEl>
                                              <p:pRg st="8" end="8"/>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500"/>
                                        <p:tgtEl>
                                          <p:spTgt spid="3">
                                            <p:txEl>
                                              <p:pRg st="8" end="8"/>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C48F2-639C-430B-9393-03492BC210A9}"/>
              </a:ext>
            </a:extLst>
          </p:cNvPr>
          <p:cNvSpPr>
            <a:spLocks noGrp="1"/>
          </p:cNvSpPr>
          <p:nvPr>
            <p:ph type="title"/>
          </p:nvPr>
        </p:nvSpPr>
        <p:spPr/>
        <p:txBody>
          <a:bodyPr>
            <a:normAutofit/>
          </a:bodyPr>
          <a:lstStyle/>
          <a:p>
            <a:r>
              <a:rPr kumimoji="1" lang="ja-JP" altLang="en-US" dirty="0"/>
              <a:t>進め方</a:t>
            </a:r>
            <a:r>
              <a:rPr kumimoji="1" lang="en-US" altLang="ja-JP" dirty="0"/>
              <a:t>: </a:t>
            </a:r>
            <a:r>
              <a:rPr kumimoji="1" lang="ja-JP" altLang="en-US" dirty="0"/>
              <a:t>資料のご紹介</a:t>
            </a:r>
          </a:p>
        </p:txBody>
      </p:sp>
      <p:sp>
        <p:nvSpPr>
          <p:cNvPr id="7" name="Content Placeholder 6">
            <a:extLst>
              <a:ext uri="{FF2B5EF4-FFF2-40B4-BE49-F238E27FC236}">
                <a16:creationId xmlns:a16="http://schemas.microsoft.com/office/drawing/2014/main" id="{CD5785B9-7EEA-4B13-B1BD-F20B48771020}"/>
              </a:ext>
            </a:extLst>
          </p:cNvPr>
          <p:cNvSpPr>
            <a:spLocks noGrp="1"/>
          </p:cNvSpPr>
          <p:nvPr>
            <p:ph idx="1"/>
          </p:nvPr>
        </p:nvSpPr>
        <p:spPr>
          <a:xfrm>
            <a:off x="359997" y="1260000"/>
            <a:ext cx="7130693" cy="5040000"/>
          </a:xfrm>
        </p:spPr>
        <p:txBody>
          <a:bodyPr>
            <a:normAutofit/>
          </a:bodyPr>
          <a:lstStyle/>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1</a:t>
            </a:r>
            <a:r>
              <a:rPr lang="ja-JP" altLang="en-US" sz="2000" b="1" i="0" u="none" strike="noStrike" spc="-50" dirty="0">
                <a:solidFill>
                  <a:srgbClr val="1F3862"/>
                </a:solidFill>
              </a:rPr>
              <a:t>章 </a:t>
            </a:r>
            <a:r>
              <a:rPr lang="en-US" altLang="ja-JP" sz="2000" b="1" i="0" u="none" strike="noStrike" spc="-50" dirty="0">
                <a:solidFill>
                  <a:srgbClr val="1F3862"/>
                </a:solidFill>
              </a:rPr>
              <a:t>HCL Notes/Domino V12.0</a:t>
            </a:r>
            <a:r>
              <a:rPr lang="ja-JP" altLang="en-US" sz="2000" b="1" i="0" u="none" strike="noStrike" spc="-50" dirty="0">
                <a:solidFill>
                  <a:srgbClr val="1F3862"/>
                </a:solidFill>
              </a:rPr>
              <a:t>の紹介 </a:t>
            </a:r>
            <a:endParaRPr lang="en-US" altLang="ja-JP" sz="2000" b="1" i="0" u="none" strike="noStrike"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2</a:t>
            </a:r>
            <a:r>
              <a:rPr lang="ja-JP" altLang="en-US" sz="2000" b="1" i="0" u="none" strike="noStrike" spc="-50" dirty="0">
                <a:solidFill>
                  <a:srgbClr val="1F3862"/>
                </a:solidFill>
              </a:rPr>
              <a:t>章 アップグレード前のセキュリティーに関する注意点 </a:t>
            </a:r>
            <a:endParaRPr lang="en-US" altLang="ja-JP" sz="2000"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3</a:t>
            </a:r>
            <a:r>
              <a:rPr lang="ja-JP" altLang="en-US" sz="2000" b="1" i="0" u="none" strike="noStrike" spc="-50" dirty="0">
                <a:solidFill>
                  <a:srgbClr val="1F3862"/>
                </a:solidFill>
              </a:rPr>
              <a:t>章 </a:t>
            </a:r>
            <a:r>
              <a:rPr lang="en-US" altLang="ja-JP" sz="2000" b="1" i="0" u="none" strike="noStrike" spc="-50" dirty="0">
                <a:solidFill>
                  <a:srgbClr val="1F3862"/>
                </a:solidFill>
              </a:rPr>
              <a:t>Domino V12 </a:t>
            </a:r>
            <a:r>
              <a:rPr lang="ja-JP" altLang="en-US" sz="2000" b="1" i="0" u="none" strike="noStrike" spc="-50" dirty="0">
                <a:solidFill>
                  <a:srgbClr val="1F3862"/>
                </a:solidFill>
              </a:rPr>
              <a:t>アップグレードのための環境の準備 </a:t>
            </a:r>
            <a:endParaRPr lang="en-US" altLang="ja-JP" sz="2000" b="1" i="0" u="none" strike="noStrike"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4</a:t>
            </a:r>
            <a:r>
              <a:rPr lang="ja-JP" altLang="en-US" sz="2000" b="1" i="0" u="none" strike="noStrike" spc="-50" dirty="0">
                <a:solidFill>
                  <a:srgbClr val="1F3862"/>
                </a:solidFill>
              </a:rPr>
              <a:t>章 </a:t>
            </a:r>
            <a:r>
              <a:rPr lang="en-US" altLang="ja-JP" sz="2000" b="1" i="0" u="none" strike="noStrike" spc="-50" dirty="0">
                <a:solidFill>
                  <a:srgbClr val="1F3862"/>
                </a:solidFill>
              </a:rPr>
              <a:t>Domino V12</a:t>
            </a:r>
            <a:r>
              <a:rPr lang="ja-JP" altLang="en-US" sz="2000" b="1" i="0" u="none" strike="noStrike" spc="-50" dirty="0">
                <a:solidFill>
                  <a:srgbClr val="1F3862"/>
                </a:solidFill>
              </a:rPr>
              <a:t>へのアップグレード</a:t>
            </a:r>
            <a:endParaRPr lang="en-US" altLang="ja-JP" sz="2000" b="1" i="0" u="none" strike="noStrike"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5</a:t>
            </a:r>
            <a:r>
              <a:rPr lang="ja-JP" altLang="en-US" sz="2000" b="1" i="0" u="none" strike="noStrike" spc="-50" dirty="0">
                <a:solidFill>
                  <a:srgbClr val="1F3862"/>
                </a:solidFill>
              </a:rPr>
              <a:t>章 アプリケーションのアップグレード </a:t>
            </a:r>
            <a:endParaRPr lang="en-US" altLang="ja-JP" sz="2000"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6</a:t>
            </a:r>
            <a:r>
              <a:rPr lang="ja-JP" altLang="en-US" sz="2000" b="1" i="0" u="none" strike="noStrike" spc="-50" dirty="0">
                <a:solidFill>
                  <a:srgbClr val="1F3862"/>
                </a:solidFill>
              </a:rPr>
              <a:t>章 </a:t>
            </a:r>
            <a:r>
              <a:rPr lang="en-US" altLang="ja-JP" sz="2000" b="1" i="0" u="none" strike="noStrike" spc="-50" dirty="0">
                <a:solidFill>
                  <a:srgbClr val="1F3862"/>
                </a:solidFill>
              </a:rPr>
              <a:t>Domino V12</a:t>
            </a:r>
            <a:r>
              <a:rPr lang="ja-JP" altLang="en-US" sz="2000" b="1" i="0" u="none" strike="noStrike" spc="-50" dirty="0">
                <a:solidFill>
                  <a:srgbClr val="1F3862"/>
                </a:solidFill>
              </a:rPr>
              <a:t>サーバーの展開 </a:t>
            </a:r>
            <a:endParaRPr lang="en-US" altLang="ja-JP" sz="2000" b="1" i="0" u="none" strike="noStrike" spc="-50" dirty="0">
              <a:solidFill>
                <a:srgbClr val="1F3862"/>
              </a:solidFill>
            </a:endParaRPr>
          </a:p>
          <a:p>
            <a:pPr marL="558800" lvl="4" indent="-285750">
              <a:spcAft>
                <a:spcPts val="600"/>
              </a:spcAft>
              <a:buFont typeface="Arial" panose="020B0604020202020204" pitchFamily="34" charset="0"/>
              <a:buChar char="•"/>
            </a:pPr>
            <a:r>
              <a:rPr lang="en-US" altLang="ja-JP" sz="2000" b="1" i="0" u="none" strike="noStrike" spc="-50" dirty="0">
                <a:solidFill>
                  <a:srgbClr val="1F3862"/>
                </a:solidFill>
              </a:rPr>
              <a:t>One Touch Setup</a:t>
            </a: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7</a:t>
            </a:r>
            <a:r>
              <a:rPr lang="ja-JP" altLang="en-US" sz="2000" b="1" i="0" u="none" strike="noStrike" spc="-50" dirty="0">
                <a:solidFill>
                  <a:srgbClr val="1F3862"/>
                </a:solidFill>
              </a:rPr>
              <a:t>章 </a:t>
            </a:r>
            <a:r>
              <a:rPr lang="en-US" altLang="ja-JP" sz="2000" b="1" i="0" u="none" strike="noStrike" spc="-50" dirty="0">
                <a:solidFill>
                  <a:srgbClr val="1F3862"/>
                </a:solidFill>
              </a:rPr>
              <a:t>Notes V12</a:t>
            </a:r>
            <a:r>
              <a:rPr lang="ja-JP" altLang="en-US" sz="2000" b="1" i="0" u="none" strike="noStrike" spc="-50" dirty="0">
                <a:solidFill>
                  <a:srgbClr val="1F3862"/>
                </a:solidFill>
              </a:rPr>
              <a:t>クライアントの展開 </a:t>
            </a:r>
            <a:endParaRPr lang="en-US" altLang="ja-JP" sz="2000" b="1" i="0" u="none" strike="noStrike" spc="-50" dirty="0">
              <a:solidFill>
                <a:srgbClr val="1F3862"/>
              </a:solidFill>
            </a:endParaRPr>
          </a:p>
          <a:p>
            <a:pPr marL="558800" lvl="2" indent="-285750">
              <a:spcAft>
                <a:spcPts val="600"/>
              </a:spcAft>
              <a:buFont typeface="Arial" panose="020B0604020202020204" pitchFamily="34" charset="0"/>
              <a:buChar char="•"/>
            </a:pPr>
            <a:r>
              <a:rPr lang="en-US" altLang="ja-JP" sz="2000" b="1" i="0" u="none" strike="noStrike" spc="-50" dirty="0">
                <a:solidFill>
                  <a:srgbClr val="1F3862"/>
                </a:solidFill>
              </a:rPr>
              <a:t>MarvelClient</a:t>
            </a:r>
            <a:endParaRPr lang="ja-JP" altLang="en-US" sz="2000" b="1" i="0" u="none" strike="noStrike" spc="-50" dirty="0">
              <a:solidFill>
                <a:srgbClr val="1F3862"/>
              </a:solidFill>
            </a:endParaRPr>
          </a:p>
          <a:p>
            <a:pPr marL="285750" indent="-285750">
              <a:spcAft>
                <a:spcPts val="600"/>
              </a:spcAft>
              <a:buFont typeface="Arial" panose="020B0604020202020204" pitchFamily="34" charset="0"/>
              <a:buChar char="•"/>
            </a:pPr>
            <a:r>
              <a:rPr lang="ja-JP" altLang="en-US" sz="2000" b="1" i="0" u="none" strike="noStrike" spc="-50" dirty="0">
                <a:solidFill>
                  <a:srgbClr val="1F3862"/>
                </a:solidFill>
              </a:rPr>
              <a:t>第</a:t>
            </a:r>
            <a:r>
              <a:rPr lang="en-US" altLang="ja-JP" sz="2000" b="1" i="0" u="none" strike="noStrike" spc="-50" dirty="0">
                <a:solidFill>
                  <a:srgbClr val="1F3862"/>
                </a:solidFill>
              </a:rPr>
              <a:t>8</a:t>
            </a:r>
            <a:r>
              <a:rPr lang="ja-JP" altLang="en-US" sz="2000" b="1" i="0" u="none" strike="noStrike" spc="-50" dirty="0">
                <a:solidFill>
                  <a:srgbClr val="1F3862"/>
                </a:solidFill>
              </a:rPr>
              <a:t>章 アップグレードリソース </a:t>
            </a:r>
            <a:endParaRPr lang="en-US" altLang="ja-JP" sz="2000" b="1" i="0" u="none" strike="noStrike" spc="-50" dirty="0">
              <a:solidFill>
                <a:srgbClr val="1F3862"/>
              </a:solidFill>
            </a:endParaRPr>
          </a:p>
          <a:p>
            <a:pPr>
              <a:spcAft>
                <a:spcPts val="600"/>
              </a:spcAft>
            </a:pPr>
            <a:r>
              <a:rPr lang="ja-JP" altLang="en-US" sz="1100" spc="-50" dirty="0"/>
              <a:t>ダウンロード</a:t>
            </a:r>
            <a:r>
              <a:rPr lang="en-US" altLang="ja-JP" sz="1100" spc="-50" dirty="0"/>
              <a:t>: </a:t>
            </a:r>
            <a:r>
              <a:rPr lang="en-US" altLang="ja-JP" sz="1050" spc="-50" dirty="0"/>
              <a:t>https://www.hcljapan.co.jp/software/products/notes-domino/v12-special/#whitepaper</a:t>
            </a:r>
            <a:endParaRPr lang="ja-JP" altLang="en-US" sz="1100" spc="-50" dirty="0"/>
          </a:p>
        </p:txBody>
      </p:sp>
      <p:sp>
        <p:nvSpPr>
          <p:cNvPr id="11" name="Content Placeholder 7">
            <a:extLst>
              <a:ext uri="{FF2B5EF4-FFF2-40B4-BE49-F238E27FC236}">
                <a16:creationId xmlns:a16="http://schemas.microsoft.com/office/drawing/2014/main" id="{1F31F2CC-3109-456F-9650-DCB74C36BEEC}"/>
              </a:ext>
            </a:extLst>
          </p:cNvPr>
          <p:cNvSpPr txBox="1">
            <a:spLocks/>
          </p:cNvSpPr>
          <p:nvPr/>
        </p:nvSpPr>
        <p:spPr>
          <a:xfrm>
            <a:off x="7714682" y="5597236"/>
            <a:ext cx="3750184" cy="702763"/>
          </a:xfrm>
          <a:prstGeom prst="rect">
            <a:avLst/>
          </a:prstGeom>
          <a:ln w="28575">
            <a:solidFill>
              <a:schemeClr val="tx1">
                <a:lumMod val="50000"/>
                <a:lumOff val="50000"/>
              </a:schemeClr>
            </a:solidFill>
          </a:ln>
        </p:spPr>
        <p:txBody>
          <a:bodyPr vert="horz" lIns="108000" tIns="72000" rIns="108000" bIns="0" rtlCol="0">
            <a:noAutofit/>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600" b="1" kern="1200" spc="0">
                <a:solidFill>
                  <a:schemeClr val="tx1"/>
                </a:solidFill>
                <a:latin typeface="+mn-ea"/>
                <a:ea typeface="+mn-ea"/>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600" kern="1200" spc="0">
                <a:solidFill>
                  <a:schemeClr val="tx1"/>
                </a:solidFill>
                <a:latin typeface="+mn-ea"/>
                <a:ea typeface="+mn-ea"/>
                <a:cs typeface="+mn-cs"/>
              </a:defRPr>
            </a:lvl2pPr>
            <a:lvl3pPr marL="273050" indent="-228600" algn="l" defTabSz="914400" rtl="0" eaLnBrk="1" latinLnBrk="0" hangingPunct="1">
              <a:lnSpc>
                <a:spcPct val="110000"/>
              </a:lnSpc>
              <a:spcBef>
                <a:spcPts val="300"/>
              </a:spcBef>
              <a:spcAft>
                <a:spcPts val="0"/>
              </a:spcAft>
              <a:buClr>
                <a:schemeClr val="accent3"/>
              </a:buClr>
              <a:buFont typeface="Wingdings" pitchFamily="2" charset="2"/>
              <a:buChar char="n"/>
              <a:tabLst/>
              <a:defRPr kumimoji="1" sz="1600" kern="1200" spc="0">
                <a:solidFill>
                  <a:schemeClr val="tx1"/>
                </a:solidFill>
                <a:latin typeface="+mn-ea"/>
                <a:ea typeface="+mn-ea"/>
                <a:cs typeface="+mn-cs"/>
              </a:defRPr>
            </a:lvl3pPr>
            <a:lvl4pPr marL="273050" indent="-261938" algn="l" defTabSz="914400" rtl="0" eaLnBrk="1" latinLnBrk="0" hangingPunct="1">
              <a:lnSpc>
                <a:spcPct val="110000"/>
              </a:lnSpc>
              <a:spcBef>
                <a:spcPts val="300"/>
              </a:spcBef>
              <a:spcAft>
                <a:spcPts val="0"/>
              </a:spcAft>
              <a:buClr>
                <a:schemeClr val="accent3"/>
              </a:buClr>
              <a:buFont typeface="Zapf Dingbats"/>
              <a:buChar char="➔"/>
              <a:tabLst/>
              <a:defRPr kumimoji="1" sz="1600" b="1" kern="1200" spc="0">
                <a:solidFill>
                  <a:schemeClr val="tx1"/>
                </a:solidFill>
                <a:latin typeface="+mn-ea"/>
                <a:ea typeface="+mn-ea"/>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200" kern="1200" spc="0">
                <a:solidFill>
                  <a:schemeClr val="tx1"/>
                </a:solidFill>
                <a:latin typeface="+mn-ea"/>
                <a:ea typeface="+mn-ea"/>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200" kern="1200" spc="0">
                <a:solidFill>
                  <a:schemeClr val="tx1"/>
                </a:solidFill>
                <a:latin typeface="+mn-lt"/>
                <a:ea typeface="+mn-ea"/>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200" kern="1200" spc="0">
                <a:solidFill>
                  <a:schemeClr val="tx1"/>
                </a:solidFill>
                <a:latin typeface="+mn-lt"/>
                <a:ea typeface="+mn-ea"/>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200" kern="1200" spc="0">
                <a:solidFill>
                  <a:schemeClr val="tx1"/>
                </a:solidFill>
                <a:latin typeface="+mn-lt"/>
                <a:ea typeface="+mn-ea"/>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1050" kern="1200" spc="0">
                <a:solidFill>
                  <a:schemeClr val="tx1"/>
                </a:solidFill>
                <a:latin typeface="+mn-lt"/>
                <a:ea typeface="+mn-ea"/>
                <a:cs typeface="+mn-cs"/>
              </a:defRPr>
            </a:lvl9pPr>
          </a:lstStyle>
          <a:p>
            <a:pPr algn="ctr"/>
            <a:r>
              <a:rPr lang="en-US" altLang="ja-JP" dirty="0"/>
              <a:t>HCL Notes/Domino V12</a:t>
            </a:r>
            <a:br>
              <a:rPr lang="en-US" altLang="ja-JP" dirty="0"/>
            </a:br>
            <a:r>
              <a:rPr lang="en-US" altLang="ja-JP" dirty="0"/>
              <a:t> </a:t>
            </a:r>
            <a:r>
              <a:rPr lang="ja-JP" altLang="en-US" dirty="0"/>
              <a:t>アップグレードガイド </a:t>
            </a:r>
            <a:r>
              <a:rPr lang="en-US" altLang="ja-JP" dirty="0"/>
              <a:t>(</a:t>
            </a:r>
            <a:r>
              <a:rPr lang="ja-JP" altLang="en-US" dirty="0"/>
              <a:t>全</a:t>
            </a:r>
            <a:r>
              <a:rPr lang="en-US" altLang="ja-JP" dirty="0"/>
              <a:t>43</a:t>
            </a:r>
            <a:r>
              <a:rPr lang="ja-JP" altLang="en-US" dirty="0"/>
              <a:t>ページ</a:t>
            </a:r>
            <a:r>
              <a:rPr lang="en-US" altLang="ja-JP" dirty="0"/>
              <a:t>)</a:t>
            </a: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5523B298-1686-4E72-BF3D-4350CCCBAD8E}"/>
              </a:ext>
            </a:extLst>
          </p:cNvPr>
          <p:cNvPicPr>
            <a:picLocks noChangeAspect="1"/>
          </p:cNvPicPr>
          <p:nvPr/>
        </p:nvPicPr>
        <p:blipFill>
          <a:blip r:embed="rId2"/>
          <a:stretch>
            <a:fillRect/>
          </a:stretch>
        </p:blipFill>
        <p:spPr>
          <a:xfrm>
            <a:off x="7919695" y="812620"/>
            <a:ext cx="3340158" cy="4711381"/>
          </a:xfrm>
          <a:prstGeom prst="rect">
            <a:avLst/>
          </a:prstGeom>
        </p:spPr>
      </p:pic>
    </p:spTree>
    <p:extLst>
      <p:ext uri="{BB962C8B-B14F-4D97-AF65-F5344CB8AC3E}">
        <p14:creationId xmlns:p14="http://schemas.microsoft.com/office/powerpoint/2010/main" val="392800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92A888-7600-4BD0-B1EF-55D43F172C52}"/>
              </a:ext>
            </a:extLst>
          </p:cNvPr>
          <p:cNvSpPr>
            <a:spLocks noGrp="1"/>
          </p:cNvSpPr>
          <p:nvPr>
            <p:ph type="title"/>
          </p:nvPr>
        </p:nvSpPr>
        <p:spPr/>
        <p:txBody>
          <a:bodyPr/>
          <a:lstStyle/>
          <a:p>
            <a:r>
              <a:rPr lang="ja-JP" altLang="en-US" dirty="0"/>
              <a:t>デプロイが容易な </a:t>
            </a:r>
            <a:r>
              <a:rPr lang="en-US" altLang="ja-JP" dirty="0"/>
              <a:t>Nomad </a:t>
            </a:r>
            <a:r>
              <a:rPr lang="ja-JP" altLang="en-US" dirty="0"/>
              <a:t>用プロキシサーバー</a:t>
            </a:r>
          </a:p>
        </p:txBody>
      </p:sp>
      <p:sp>
        <p:nvSpPr>
          <p:cNvPr id="7" name="Rectangle 31">
            <a:extLst>
              <a:ext uri="{FF2B5EF4-FFF2-40B4-BE49-F238E27FC236}">
                <a16:creationId xmlns:a16="http://schemas.microsoft.com/office/drawing/2014/main" id="{AA7800B8-8253-4EC9-B20C-CD02C999F172}"/>
              </a:ext>
            </a:extLst>
          </p:cNvPr>
          <p:cNvSpPr/>
          <p:nvPr/>
        </p:nvSpPr>
        <p:spPr>
          <a:xfrm>
            <a:off x="412603" y="2413008"/>
            <a:ext cx="2168291" cy="3439563"/>
          </a:xfrm>
          <a:prstGeom prst="rect">
            <a:avLst/>
          </a:prstGeom>
          <a:solidFill>
            <a:srgbClr val="808080">
              <a:lumMod val="20000"/>
              <a:lumOff val="80000"/>
            </a:srgbClr>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rPr>
              <a:t>Domino </a:t>
            </a:r>
            <a:r>
              <a:rPr kumimoji="0" lang="en-US" sz="1600" b="1" i="0" u="none" strike="noStrike" kern="0" cap="none" spc="0" normalizeH="0" baseline="0" noProof="0" dirty="0" err="1">
                <a:ln>
                  <a:noFill/>
                </a:ln>
                <a:solidFill>
                  <a:srgbClr val="000000"/>
                </a:solidFill>
                <a:effectLst/>
                <a:uLnTx/>
                <a:uFillTx/>
                <a:latin typeface="Calibri" panose="020F0502020204030204"/>
                <a:ea typeface="+mn-ea"/>
                <a:cs typeface="+mn-cs"/>
              </a:rPr>
              <a:t>サーバー群</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8" name="Rectangle 6">
            <a:extLst>
              <a:ext uri="{FF2B5EF4-FFF2-40B4-BE49-F238E27FC236}">
                <a16:creationId xmlns:a16="http://schemas.microsoft.com/office/drawing/2014/main" id="{C24E6468-D342-42C8-8E6F-7B5A62D44BFC}"/>
              </a:ext>
            </a:extLst>
          </p:cNvPr>
          <p:cNvSpPr/>
          <p:nvPr/>
        </p:nvSpPr>
        <p:spPr>
          <a:xfrm>
            <a:off x="9726868" y="2564291"/>
            <a:ext cx="1951901" cy="1840650"/>
          </a:xfrm>
          <a:prstGeom prst="rect">
            <a:avLst/>
          </a:prstGeom>
          <a:solidFill>
            <a:srgbClr val="BBE0E3"/>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000000"/>
                </a:solidFill>
                <a:effectLst/>
                <a:uLnTx/>
                <a:uFillTx/>
                <a:latin typeface="Calibri" panose="020F0502020204030204"/>
                <a:ea typeface="+mn-ea"/>
                <a:cs typeface="+mn-cs"/>
              </a:rPr>
              <a:t>Webブラウザ</a:t>
            </a: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4" name="Multidocument 3">
            <a:extLst>
              <a:ext uri="{FF2B5EF4-FFF2-40B4-BE49-F238E27FC236}">
                <a16:creationId xmlns:a16="http://schemas.microsoft.com/office/drawing/2014/main" id="{1AA7D9DE-A497-423C-AF4D-470BA5F78EE3}"/>
              </a:ext>
            </a:extLst>
          </p:cNvPr>
          <p:cNvSpPr/>
          <p:nvPr/>
        </p:nvSpPr>
        <p:spPr>
          <a:xfrm>
            <a:off x="686382" y="3825882"/>
            <a:ext cx="1469470" cy="709245"/>
          </a:xfrm>
          <a:prstGeom prst="flowChartMultidocument">
            <a:avLst/>
          </a:prstGeom>
          <a:solidFill>
            <a:srgbClr val="BBE0E3"/>
          </a:solidFill>
          <a:ln w="25400" cap="flat" cmpd="sng" algn="ctr">
            <a:solidFill>
              <a:srgbClr val="BBE0E3">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5" name="Multidocument 4">
            <a:extLst>
              <a:ext uri="{FF2B5EF4-FFF2-40B4-BE49-F238E27FC236}">
                <a16:creationId xmlns:a16="http://schemas.microsoft.com/office/drawing/2014/main" id="{92D03FF0-7D42-45C2-99ED-B902B558DCF1}"/>
              </a:ext>
            </a:extLst>
          </p:cNvPr>
          <p:cNvSpPr/>
          <p:nvPr/>
        </p:nvSpPr>
        <p:spPr>
          <a:xfrm>
            <a:off x="679722" y="4593743"/>
            <a:ext cx="1521976" cy="709246"/>
          </a:xfrm>
          <a:prstGeom prst="flowChartMultidocument">
            <a:avLst/>
          </a:prstGeom>
          <a:solidFill>
            <a:srgbClr val="BBE0E3"/>
          </a:solidFill>
          <a:ln w="25400" cap="flat" cmpd="sng" algn="ctr">
            <a:solidFill>
              <a:srgbClr val="BBE0E3">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pic>
        <p:nvPicPr>
          <p:cNvPr id="17" name="Picture 26">
            <a:extLst>
              <a:ext uri="{FF2B5EF4-FFF2-40B4-BE49-F238E27FC236}">
                <a16:creationId xmlns:a16="http://schemas.microsoft.com/office/drawing/2014/main" id="{6E534672-79BC-441F-9564-BC95F651D99C}"/>
              </a:ext>
            </a:extLst>
          </p:cNvPr>
          <p:cNvPicPr>
            <a:picLocks noChangeAspect="1"/>
          </p:cNvPicPr>
          <p:nvPr/>
        </p:nvPicPr>
        <p:blipFill>
          <a:blip r:embed="rId2"/>
          <a:stretch>
            <a:fillRect/>
          </a:stretch>
        </p:blipFill>
        <p:spPr>
          <a:xfrm>
            <a:off x="9994627" y="2882074"/>
            <a:ext cx="690924" cy="740277"/>
          </a:xfrm>
          <a:prstGeom prst="rect">
            <a:avLst/>
          </a:prstGeom>
        </p:spPr>
      </p:pic>
      <p:pic>
        <p:nvPicPr>
          <p:cNvPr id="18" name="Picture 27">
            <a:extLst>
              <a:ext uri="{FF2B5EF4-FFF2-40B4-BE49-F238E27FC236}">
                <a16:creationId xmlns:a16="http://schemas.microsoft.com/office/drawing/2014/main" id="{4A6C4299-AA56-4D52-9F40-DCB292C1E7B1}"/>
              </a:ext>
            </a:extLst>
          </p:cNvPr>
          <p:cNvPicPr>
            <a:picLocks noChangeAspect="1"/>
          </p:cNvPicPr>
          <p:nvPr/>
        </p:nvPicPr>
        <p:blipFill>
          <a:blip r:embed="rId3"/>
          <a:stretch>
            <a:fillRect/>
          </a:stretch>
        </p:blipFill>
        <p:spPr>
          <a:xfrm>
            <a:off x="10006276" y="3621738"/>
            <a:ext cx="708080" cy="708080"/>
          </a:xfrm>
          <a:prstGeom prst="rect">
            <a:avLst/>
          </a:prstGeom>
        </p:spPr>
      </p:pic>
      <p:pic>
        <p:nvPicPr>
          <p:cNvPr id="19" name="Grafik 56">
            <a:extLst>
              <a:ext uri="{FF2B5EF4-FFF2-40B4-BE49-F238E27FC236}">
                <a16:creationId xmlns:a16="http://schemas.microsoft.com/office/drawing/2014/main" id="{166656C3-CDF8-4A4D-A697-CF613CF0DEE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0893" y="4026866"/>
            <a:ext cx="351505" cy="351505"/>
          </a:xfrm>
          <a:prstGeom prst="rect">
            <a:avLst/>
          </a:prstGeom>
        </p:spPr>
      </p:pic>
      <p:sp>
        <p:nvSpPr>
          <p:cNvPr id="20" name="Rechteck 57">
            <a:extLst>
              <a:ext uri="{FF2B5EF4-FFF2-40B4-BE49-F238E27FC236}">
                <a16:creationId xmlns:a16="http://schemas.microsoft.com/office/drawing/2014/main" id="{46FD5BD6-D20D-4E65-972E-5450349F5D72}"/>
              </a:ext>
            </a:extLst>
          </p:cNvPr>
          <p:cNvSpPr/>
          <p:nvPr/>
        </p:nvSpPr>
        <p:spPr>
          <a:xfrm>
            <a:off x="1028210" y="3954516"/>
            <a:ext cx="81785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a:ea typeface="+mn-ea"/>
                <a:cs typeface="+mn-cs"/>
              </a:rPr>
              <a:t>Domino </a:t>
            </a:r>
            <a:br>
              <a:rPr kumimoji="0" lang="en-US" sz="1400" b="1" i="0" u="none" strike="noStrike" kern="0" cap="none" spc="0" normalizeH="0" baseline="0" noProof="0" dirty="0">
                <a:ln>
                  <a:noFill/>
                </a:ln>
                <a:solidFill>
                  <a:srgbClr val="000000"/>
                </a:solidFill>
                <a:effectLst/>
                <a:uLnTx/>
                <a:uFillTx/>
                <a:latin typeface="Calibri"/>
                <a:ea typeface="+mn-ea"/>
                <a:cs typeface="+mn-cs"/>
              </a:rPr>
            </a:br>
            <a:r>
              <a:rPr kumimoji="0" lang="en-US" sz="1400" b="1" i="0" u="none" strike="noStrike" kern="0" cap="none" spc="0" normalizeH="0" baseline="0" noProof="0" dirty="0" err="1">
                <a:ln>
                  <a:noFill/>
                </a:ln>
                <a:solidFill>
                  <a:srgbClr val="000000"/>
                </a:solidFill>
                <a:effectLst/>
                <a:uLnTx/>
                <a:uFillTx/>
                <a:latin typeface="Calibri"/>
                <a:ea typeface="+mn-ea"/>
                <a:cs typeface="+mn-cs"/>
              </a:rPr>
              <a:t>メール</a:t>
            </a:r>
            <a:endParaRPr kumimoji="0" lang="en-US" sz="1400" b="1" i="0" u="none" strike="noStrike" kern="0" cap="none" spc="0" normalizeH="0" baseline="0" noProof="0" dirty="0">
              <a:ln>
                <a:noFill/>
              </a:ln>
              <a:solidFill>
                <a:srgbClr val="000000"/>
              </a:solidFill>
              <a:effectLst/>
              <a:uLnTx/>
              <a:uFillTx/>
              <a:latin typeface="Calibri"/>
              <a:ea typeface="+mn-ea"/>
              <a:cs typeface="+mn-cs"/>
            </a:endParaRPr>
          </a:p>
        </p:txBody>
      </p:sp>
      <p:pic>
        <p:nvPicPr>
          <p:cNvPr id="21" name="Grafik 58">
            <a:extLst>
              <a:ext uri="{FF2B5EF4-FFF2-40B4-BE49-F238E27FC236}">
                <a16:creationId xmlns:a16="http://schemas.microsoft.com/office/drawing/2014/main" id="{C33BCE5C-A733-4DCA-AE10-D76AC37C29F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2825" y="4791501"/>
            <a:ext cx="351505" cy="351505"/>
          </a:xfrm>
          <a:prstGeom prst="rect">
            <a:avLst/>
          </a:prstGeom>
        </p:spPr>
      </p:pic>
      <p:sp>
        <p:nvSpPr>
          <p:cNvPr id="22" name="Rechteck 59">
            <a:extLst>
              <a:ext uri="{FF2B5EF4-FFF2-40B4-BE49-F238E27FC236}">
                <a16:creationId xmlns:a16="http://schemas.microsoft.com/office/drawing/2014/main" id="{CF5B3FB2-3E7E-47E6-B7A8-2C0875515D59}"/>
              </a:ext>
            </a:extLst>
          </p:cNvPr>
          <p:cNvSpPr/>
          <p:nvPr/>
        </p:nvSpPr>
        <p:spPr>
          <a:xfrm>
            <a:off x="1038843" y="4720979"/>
            <a:ext cx="81785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a:ea typeface="+mn-ea"/>
                <a:cs typeface="+mn-cs"/>
              </a:rPr>
              <a:t>Domino </a:t>
            </a:r>
            <a:br>
              <a:rPr kumimoji="0" lang="en-US" sz="1400" b="1" i="0" u="none" strike="noStrike" kern="0" cap="none" spc="0" normalizeH="0" baseline="0" noProof="0" dirty="0">
                <a:ln>
                  <a:noFill/>
                </a:ln>
                <a:solidFill>
                  <a:srgbClr val="000000"/>
                </a:solidFill>
                <a:effectLst/>
                <a:uLnTx/>
                <a:uFillTx/>
                <a:latin typeface="Calibri"/>
                <a:ea typeface="+mn-ea"/>
                <a:cs typeface="+mn-cs"/>
              </a:rPr>
            </a:br>
            <a:r>
              <a:rPr kumimoji="0" lang="en-US" sz="1400" b="1" i="0" u="none" strike="noStrike" kern="0" cap="none" spc="0" normalizeH="0" baseline="0" noProof="0" dirty="0" err="1">
                <a:ln>
                  <a:noFill/>
                </a:ln>
                <a:solidFill>
                  <a:srgbClr val="000000"/>
                </a:solidFill>
                <a:effectLst/>
                <a:uLnTx/>
                <a:uFillTx/>
                <a:latin typeface="Calibri"/>
                <a:ea typeface="+mn-ea"/>
                <a:cs typeface="+mn-cs"/>
              </a:rPr>
              <a:t>アプリ</a:t>
            </a:r>
            <a:endParaRPr kumimoji="0" lang="en-US" sz="1400" b="1" i="0" u="none" strike="noStrike" kern="0" cap="none" spc="0" normalizeH="0" baseline="0" noProof="0" dirty="0">
              <a:ln>
                <a:noFill/>
              </a:ln>
              <a:solidFill>
                <a:srgbClr val="000000"/>
              </a:solidFill>
              <a:effectLst/>
              <a:uLnTx/>
              <a:uFillTx/>
              <a:latin typeface="Calibri"/>
              <a:ea typeface="+mn-ea"/>
              <a:cs typeface="+mn-cs"/>
            </a:endParaRPr>
          </a:p>
        </p:txBody>
      </p:sp>
      <p:pic>
        <p:nvPicPr>
          <p:cNvPr id="23" name="Picture 29">
            <a:extLst>
              <a:ext uri="{FF2B5EF4-FFF2-40B4-BE49-F238E27FC236}">
                <a16:creationId xmlns:a16="http://schemas.microsoft.com/office/drawing/2014/main" id="{724753F6-2565-4FC5-8F27-FC4407849392}"/>
              </a:ext>
            </a:extLst>
          </p:cNvPr>
          <p:cNvPicPr>
            <a:picLocks noChangeAspect="1"/>
          </p:cNvPicPr>
          <p:nvPr/>
        </p:nvPicPr>
        <p:blipFill>
          <a:blip r:embed="rId5"/>
          <a:stretch>
            <a:fillRect/>
          </a:stretch>
        </p:blipFill>
        <p:spPr>
          <a:xfrm>
            <a:off x="10766355" y="3233228"/>
            <a:ext cx="756624" cy="756624"/>
          </a:xfrm>
          <a:prstGeom prst="rect">
            <a:avLst/>
          </a:prstGeom>
        </p:spPr>
      </p:pic>
      <p:grpSp>
        <p:nvGrpSpPr>
          <p:cNvPr id="61" name="グループ化 60">
            <a:extLst>
              <a:ext uri="{FF2B5EF4-FFF2-40B4-BE49-F238E27FC236}">
                <a16:creationId xmlns:a16="http://schemas.microsoft.com/office/drawing/2014/main" id="{2D8EDF20-E046-44E5-BDCB-02167A71B2A9}"/>
              </a:ext>
            </a:extLst>
          </p:cNvPr>
          <p:cNvGrpSpPr/>
          <p:nvPr/>
        </p:nvGrpSpPr>
        <p:grpSpPr>
          <a:xfrm>
            <a:off x="2580895" y="2564292"/>
            <a:ext cx="7145973" cy="2679908"/>
            <a:chOff x="2580895" y="2564292"/>
            <a:chExt cx="7145973" cy="2679908"/>
          </a:xfrm>
        </p:grpSpPr>
        <p:sp>
          <p:nvSpPr>
            <p:cNvPr id="9" name="Rectangle 6">
              <a:extLst>
                <a:ext uri="{FF2B5EF4-FFF2-40B4-BE49-F238E27FC236}">
                  <a16:creationId xmlns:a16="http://schemas.microsoft.com/office/drawing/2014/main" id="{052F575C-13E6-4BE8-B08C-51E2B218589E}"/>
                </a:ext>
              </a:extLst>
            </p:cNvPr>
            <p:cNvSpPr/>
            <p:nvPr/>
          </p:nvSpPr>
          <p:spPr>
            <a:xfrm>
              <a:off x="5262554" y="2564292"/>
              <a:ext cx="2100558" cy="2679908"/>
            </a:xfrm>
            <a:prstGeom prst="rect">
              <a:avLst/>
            </a:prstGeom>
            <a:solidFill>
              <a:srgbClr val="BBE0E3"/>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grpSp>
          <p:nvGrpSpPr>
            <p:cNvPr id="38" name="グループ化 37">
              <a:extLst>
                <a:ext uri="{FF2B5EF4-FFF2-40B4-BE49-F238E27FC236}">
                  <a16:creationId xmlns:a16="http://schemas.microsoft.com/office/drawing/2014/main" id="{7A97E414-CBC2-4363-AE8C-52C9CEBA0F8C}"/>
                </a:ext>
              </a:extLst>
            </p:cNvPr>
            <p:cNvGrpSpPr/>
            <p:nvPr/>
          </p:nvGrpSpPr>
          <p:grpSpPr>
            <a:xfrm>
              <a:off x="7374761" y="2999841"/>
              <a:ext cx="2352107" cy="621897"/>
              <a:chOff x="7282401" y="2565730"/>
              <a:chExt cx="2352107" cy="621897"/>
            </a:xfrm>
          </p:grpSpPr>
          <p:cxnSp>
            <p:nvCxnSpPr>
              <p:cNvPr id="10" name="Straight Arrow Connector 8">
                <a:extLst>
                  <a:ext uri="{FF2B5EF4-FFF2-40B4-BE49-F238E27FC236}">
                    <a16:creationId xmlns:a16="http://schemas.microsoft.com/office/drawing/2014/main" id="{E3087708-F396-48A1-9C59-0BCFD338C3D3}"/>
                  </a:ext>
                </a:extLst>
              </p:cNvPr>
              <p:cNvCxnSpPr>
                <a:cxnSpLocks/>
              </p:cNvCxnSpPr>
              <p:nvPr/>
            </p:nvCxnSpPr>
            <p:spPr>
              <a:xfrm flipH="1">
                <a:off x="7282401" y="3178652"/>
                <a:ext cx="2352107" cy="8975"/>
              </a:xfrm>
              <a:prstGeom prst="straightConnector1">
                <a:avLst/>
              </a:prstGeom>
              <a:noFill/>
              <a:ln w="76200" cap="flat" cmpd="sng" algn="ctr">
                <a:solidFill>
                  <a:srgbClr val="808080"/>
                </a:solidFill>
                <a:prstDash val="solid"/>
                <a:headEnd type="triangle"/>
                <a:tailEnd type="triangle"/>
              </a:ln>
              <a:effectLst/>
            </p:spPr>
          </p:cxnSp>
          <p:sp>
            <p:nvSpPr>
              <p:cNvPr id="11" name="TextBox 9">
                <a:extLst>
                  <a:ext uri="{FF2B5EF4-FFF2-40B4-BE49-F238E27FC236}">
                    <a16:creationId xmlns:a16="http://schemas.microsoft.com/office/drawing/2014/main" id="{A45A4580-BB76-4880-A5F0-4922D041008D}"/>
                  </a:ext>
                </a:extLst>
              </p:cNvPr>
              <p:cNvSpPr txBox="1"/>
              <p:nvPr/>
            </p:nvSpPr>
            <p:spPr>
              <a:xfrm>
                <a:off x="7569940" y="2565730"/>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HTTPS/WebSocket</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443</a:t>
                </a:r>
              </a:p>
            </p:txBody>
          </p:sp>
        </p:grpSp>
        <p:sp>
          <p:nvSpPr>
            <p:cNvPr id="12" name="TextBox 18">
              <a:extLst>
                <a:ext uri="{FF2B5EF4-FFF2-40B4-BE49-F238E27FC236}">
                  <a16:creationId xmlns:a16="http://schemas.microsoft.com/office/drawing/2014/main" id="{1931D72D-431F-47E5-9508-527E1235F956}"/>
                </a:ext>
              </a:extLst>
            </p:cNvPr>
            <p:cNvSpPr txBox="1"/>
            <p:nvPr/>
          </p:nvSpPr>
          <p:spPr>
            <a:xfrm>
              <a:off x="3510553" y="3535168"/>
              <a:ext cx="999697"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NRPC </a:t>
              </a:r>
              <a:br>
                <a:rPr kumimoji="0" lang="en-US" sz="1600" b="0" i="0" u="none" strike="noStrike" kern="0" cap="none" spc="0" normalizeH="0" baseline="0" noProof="0" dirty="0">
                  <a:ln>
                    <a:noFill/>
                  </a:ln>
                  <a:solidFill>
                    <a:srgbClr val="000000"/>
                  </a:solidFill>
                  <a:effectLst/>
                  <a:uLnTx/>
                  <a:uFillTx/>
                  <a:latin typeface="Calibri"/>
                  <a:ea typeface="+mn-ea"/>
                  <a:cs typeface="+mn-cs"/>
                </a:rPr>
              </a:br>
              <a:r>
                <a:rPr kumimoji="0" lang="en-US" sz="1600" b="0" i="0" u="none" strike="noStrike" kern="0" cap="none" spc="0" normalizeH="0" baseline="0" noProof="0" dirty="0">
                  <a:ln>
                    <a:noFill/>
                  </a:ln>
                  <a:solidFill>
                    <a:srgbClr val="000000"/>
                  </a:solidFill>
                  <a:effectLst/>
                  <a:uLnTx/>
                  <a:uFillTx/>
                  <a:latin typeface="Calibri"/>
                  <a:ea typeface="+mn-ea"/>
                  <a:cs typeface="+mn-cs"/>
                </a:rPr>
                <a:t>Port 1352</a:t>
              </a:r>
            </a:p>
          </p:txBody>
        </p:sp>
        <p:cxnSp>
          <p:nvCxnSpPr>
            <p:cNvPr id="13" name="Straight Arrow Connector 19">
              <a:extLst>
                <a:ext uri="{FF2B5EF4-FFF2-40B4-BE49-F238E27FC236}">
                  <a16:creationId xmlns:a16="http://schemas.microsoft.com/office/drawing/2014/main" id="{8C58CE36-1FF3-46E8-A7EE-454A059A654E}"/>
                </a:ext>
              </a:extLst>
            </p:cNvPr>
            <p:cNvCxnSpPr>
              <a:cxnSpLocks/>
            </p:cNvCxnSpPr>
            <p:nvPr/>
          </p:nvCxnSpPr>
          <p:spPr>
            <a:xfrm flipH="1">
              <a:off x="2580895" y="4140861"/>
              <a:ext cx="2681659" cy="0"/>
            </a:xfrm>
            <a:prstGeom prst="straightConnector1">
              <a:avLst/>
            </a:prstGeom>
            <a:noFill/>
            <a:ln w="76200" cap="flat" cmpd="sng" algn="ctr">
              <a:solidFill>
                <a:srgbClr val="FFC000"/>
              </a:solidFill>
              <a:prstDash val="solid"/>
              <a:headEnd type="triangle"/>
              <a:tailEnd type="triangle"/>
            </a:ln>
            <a:effectLst/>
          </p:spPr>
        </p:cxnSp>
        <p:sp>
          <p:nvSpPr>
            <p:cNvPr id="24" name="テキスト ボックス 23">
              <a:extLst>
                <a:ext uri="{FF2B5EF4-FFF2-40B4-BE49-F238E27FC236}">
                  <a16:creationId xmlns:a16="http://schemas.microsoft.com/office/drawing/2014/main" id="{BF907131-3654-4B9A-A894-BE43DEFB6A32}"/>
                </a:ext>
              </a:extLst>
            </p:cNvPr>
            <p:cNvSpPr txBox="1"/>
            <p:nvPr/>
          </p:nvSpPr>
          <p:spPr>
            <a:xfrm>
              <a:off x="5225120" y="3395288"/>
              <a:ext cx="2175426" cy="1323439"/>
            </a:xfrm>
            <a:prstGeom prst="rect">
              <a:avLst/>
            </a:prstGeom>
            <a:noFill/>
          </p:spPr>
          <p:txBody>
            <a:bodyPr wrap="square" rtlCol="0">
              <a:spAutoFit/>
            </a:bodyPr>
            <a:lstStyle/>
            <a:p>
              <a:pPr algn="ctr"/>
              <a:r>
                <a:rPr kumimoji="1" lang="en-US" altLang="ja-JP" sz="1600" b="1" dirty="0">
                  <a:solidFill>
                    <a:srgbClr val="0066B3"/>
                  </a:solidFill>
                  <a:latin typeface="Meiryo" panose="020B0604030504040204" pitchFamily="34" charset="-128"/>
                  <a:ea typeface="Meiryo" panose="020B0604030504040204" pitchFamily="34" charset="-128"/>
                </a:rPr>
                <a:t>Nomad Web Proxy</a:t>
              </a:r>
            </a:p>
            <a:p>
              <a:pPr algn="ctr"/>
              <a:r>
                <a:rPr kumimoji="1" lang="en-US" altLang="ja-JP" sz="1600" b="1" dirty="0">
                  <a:solidFill>
                    <a:srgbClr val="0066B3"/>
                  </a:solidFill>
                  <a:latin typeface="Meiryo" panose="020B0604030504040204" pitchFamily="34" charset="-128"/>
                  <a:ea typeface="Meiryo" panose="020B0604030504040204" pitchFamily="34" charset="-128"/>
                </a:rPr>
                <a:t>(HCL SafeLinx)</a:t>
              </a:r>
            </a:p>
            <a:p>
              <a:pPr algn="ctr"/>
              <a:endParaRPr kumimoji="1" lang="en-US" altLang="ja-JP" sz="1600" b="1" dirty="0">
                <a:solidFill>
                  <a:srgbClr val="0066B3"/>
                </a:solidFill>
                <a:latin typeface="Meiryo" panose="020B0604030504040204" pitchFamily="34" charset="-128"/>
                <a:ea typeface="Meiryo" panose="020B0604030504040204" pitchFamily="34" charset="-128"/>
              </a:endParaRPr>
            </a:p>
            <a:p>
              <a:pPr algn="ctr"/>
              <a:r>
                <a:rPr kumimoji="1" lang="ja-JP" altLang="en-US" sz="1600" b="1" dirty="0">
                  <a:solidFill>
                    <a:srgbClr val="0066B3"/>
                  </a:solidFill>
                  <a:latin typeface="Meiryo" panose="020B0604030504040204" pitchFamily="34" charset="-128"/>
                  <a:ea typeface="Meiryo" panose="020B0604030504040204" pitchFamily="34" charset="-128"/>
                </a:rPr>
                <a:t>プロキシ</a:t>
              </a:r>
              <a:endParaRPr kumimoji="1" lang="en-US" altLang="ja-JP" sz="1600" b="1" dirty="0">
                <a:solidFill>
                  <a:srgbClr val="0066B3"/>
                </a:solidFill>
                <a:latin typeface="Meiryo" panose="020B0604030504040204" pitchFamily="34" charset="-128"/>
                <a:ea typeface="Meiryo" panose="020B0604030504040204" pitchFamily="34" charset="-128"/>
              </a:endParaRPr>
            </a:p>
            <a:p>
              <a:pPr algn="ctr"/>
              <a:r>
                <a:rPr kumimoji="1" lang="ja-JP" altLang="en-US" sz="1600" b="1" dirty="0">
                  <a:solidFill>
                    <a:srgbClr val="0066B3"/>
                  </a:solidFill>
                  <a:latin typeface="Meiryo" panose="020B0604030504040204" pitchFamily="34" charset="-128"/>
                  <a:ea typeface="Meiryo" panose="020B0604030504040204" pitchFamily="34" charset="-128"/>
                </a:rPr>
                <a:t>サーバー</a:t>
              </a:r>
              <a:endParaRPr kumimoji="1" lang="en-US" altLang="ja-JP" sz="1600" b="1" dirty="0">
                <a:solidFill>
                  <a:srgbClr val="0066B3"/>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936EC22A-EEDE-462F-AF53-014C25AC3DD9}"/>
              </a:ext>
            </a:extLst>
          </p:cNvPr>
          <p:cNvSpPr txBox="1"/>
          <p:nvPr/>
        </p:nvSpPr>
        <p:spPr>
          <a:xfrm>
            <a:off x="518068" y="5486309"/>
            <a:ext cx="1973342" cy="338554"/>
          </a:xfrm>
          <a:prstGeom prst="rect">
            <a:avLst/>
          </a:prstGeom>
          <a:noFill/>
        </p:spPr>
        <p:txBody>
          <a:bodyPr wrap="square" rtlCol="0">
            <a:spAutoFit/>
          </a:bodyPr>
          <a:lstStyle/>
          <a:p>
            <a:r>
              <a:rPr kumimoji="1" lang="en-US" altLang="ja-JP" sz="1600" dirty="0">
                <a:solidFill>
                  <a:srgbClr val="0066B3"/>
                </a:solidFill>
                <a:latin typeface="Meiryo" panose="020B0604030504040204" pitchFamily="34" charset="-128"/>
                <a:ea typeface="Meiryo" panose="020B0604030504040204" pitchFamily="34" charset="-128"/>
              </a:rPr>
              <a:t>9.0.1</a:t>
            </a:r>
            <a:r>
              <a:rPr kumimoji="1" lang="ja-JP" altLang="en-US" sz="1600" dirty="0">
                <a:solidFill>
                  <a:srgbClr val="0066B3"/>
                </a:solidFill>
                <a:latin typeface="Meiryo" panose="020B0604030504040204" pitchFamily="34" charset="-128"/>
                <a:ea typeface="Meiryo" panose="020B0604030504040204" pitchFamily="34" charset="-128"/>
              </a:rPr>
              <a:t>以降利用可能</a:t>
            </a:r>
          </a:p>
        </p:txBody>
      </p:sp>
      <p:sp>
        <p:nvSpPr>
          <p:cNvPr id="35" name="テキスト ボックス 34">
            <a:extLst>
              <a:ext uri="{FF2B5EF4-FFF2-40B4-BE49-F238E27FC236}">
                <a16:creationId xmlns:a16="http://schemas.microsoft.com/office/drawing/2014/main" id="{D25E4BBD-436D-4F37-9E66-7D8D287786F7}"/>
              </a:ext>
            </a:extLst>
          </p:cNvPr>
          <p:cNvSpPr txBox="1"/>
          <p:nvPr/>
        </p:nvSpPr>
        <p:spPr>
          <a:xfrm>
            <a:off x="460243" y="1093966"/>
            <a:ext cx="9546033" cy="1138773"/>
          </a:xfrm>
          <a:prstGeom prst="rect">
            <a:avLst/>
          </a:prstGeom>
          <a:noFill/>
        </p:spPr>
        <p:txBody>
          <a:bodyPr wrap="square">
            <a:spAutoFit/>
          </a:bodyPr>
          <a:lstStyle/>
          <a:p>
            <a:pPr marL="285750" indent="-285750">
              <a:buFont typeface="Arial" panose="020B0604020202020204" pitchFamily="34" charset="0"/>
              <a:buChar char="•"/>
            </a:pPr>
            <a:r>
              <a:rPr kumimoji="1" lang="en-US" altLang="ja-JP" dirty="0"/>
              <a:t>Nomad Web</a:t>
            </a:r>
            <a:r>
              <a:rPr kumimoji="1" lang="ja-JP" altLang="en-US" dirty="0"/>
              <a:t>はプロキシサーバー</a:t>
            </a:r>
            <a:r>
              <a:rPr kumimoji="1" lang="en-US" altLang="ja-JP" dirty="0"/>
              <a:t>1</a:t>
            </a:r>
            <a:r>
              <a:rPr kumimoji="1" lang="ja-JP" altLang="en-US" dirty="0"/>
              <a:t>台追加のみで実現。</a:t>
            </a:r>
            <a:r>
              <a:rPr kumimoji="1" lang="en-US" altLang="ja-JP" dirty="0"/>
              <a:t>1</a:t>
            </a:r>
            <a:r>
              <a:rPr kumimoji="1" lang="ja-JP" altLang="en-US" dirty="0"/>
              <a:t>時間未満でインストール可能</a:t>
            </a:r>
            <a:endParaRPr kumimoji="1" lang="en-US" altLang="ja-JP" dirty="0"/>
          </a:p>
          <a:p>
            <a:pPr marL="742950" lvl="1" indent="-285750">
              <a:buFont typeface="Arial" panose="020B0604020202020204" pitchFamily="34" charset="0"/>
              <a:buChar char="•"/>
            </a:pPr>
            <a:r>
              <a:rPr kumimoji="1" lang="en-US" altLang="ja-JP" dirty="0"/>
              <a:t>Nomad Mobile </a:t>
            </a:r>
            <a:r>
              <a:rPr kumimoji="1" lang="ja-JP" altLang="en-US" dirty="0"/>
              <a:t>の「</a:t>
            </a:r>
            <a:r>
              <a:rPr kumimoji="1" lang="en-US" altLang="ja-JP" dirty="0"/>
              <a:t>443</a:t>
            </a:r>
            <a:r>
              <a:rPr kumimoji="1" lang="ja-JP" altLang="en-US" dirty="0"/>
              <a:t>化」も実現</a:t>
            </a:r>
            <a:endParaRPr kumimoji="1" lang="en-US" altLang="ja-JP" dirty="0"/>
          </a:p>
          <a:p>
            <a:pPr marL="285750" indent="-285750">
              <a:buFont typeface="Arial" panose="020B0604020202020204" pitchFamily="34" charset="0"/>
              <a:buChar char="•"/>
            </a:pPr>
            <a:r>
              <a:rPr kumimoji="1" lang="ja-JP" altLang="en-US" dirty="0"/>
              <a:t>詳細は「</a:t>
            </a:r>
            <a:r>
              <a:rPr kumimoji="1" lang="en-US" altLang="ja-JP" dirty="0"/>
              <a:t>HCL Nomad for Web Browsers 1.0.x </a:t>
            </a:r>
            <a:r>
              <a:rPr kumimoji="1" lang="ja-JP" altLang="en-US" dirty="0"/>
              <a:t>リリース情報」に記載</a:t>
            </a:r>
            <a:r>
              <a:rPr kumimoji="1" lang="en-US" altLang="ja-JP" sz="1400" dirty="0"/>
              <a:t>https://support.hcltechsw.com/csm/ja?id=kb_article&amp;sysparm_article=KB0090739</a:t>
            </a:r>
            <a:endParaRPr kumimoji="1" lang="ja-JP" altLang="en-US" sz="1400" dirty="0"/>
          </a:p>
        </p:txBody>
      </p:sp>
      <p:grpSp>
        <p:nvGrpSpPr>
          <p:cNvPr id="60" name="グループ化 59">
            <a:extLst>
              <a:ext uri="{FF2B5EF4-FFF2-40B4-BE49-F238E27FC236}">
                <a16:creationId xmlns:a16="http://schemas.microsoft.com/office/drawing/2014/main" id="{2D48F6A6-DA09-4C01-BB52-C1AF5FA2F473}"/>
              </a:ext>
            </a:extLst>
          </p:cNvPr>
          <p:cNvGrpSpPr/>
          <p:nvPr/>
        </p:nvGrpSpPr>
        <p:grpSpPr>
          <a:xfrm>
            <a:off x="697951" y="2423644"/>
            <a:ext cx="9023214" cy="1009007"/>
            <a:chOff x="697951" y="2423644"/>
            <a:chExt cx="9023214" cy="1009007"/>
          </a:xfrm>
        </p:grpSpPr>
        <p:grpSp>
          <p:nvGrpSpPr>
            <p:cNvPr id="59" name="グループ化 58">
              <a:extLst>
                <a:ext uri="{FF2B5EF4-FFF2-40B4-BE49-F238E27FC236}">
                  <a16:creationId xmlns:a16="http://schemas.microsoft.com/office/drawing/2014/main" id="{DB73C6FD-E7CB-4D18-AF1D-3BB18D5DD0AB}"/>
                </a:ext>
              </a:extLst>
            </p:cNvPr>
            <p:cNvGrpSpPr/>
            <p:nvPr/>
          </p:nvGrpSpPr>
          <p:grpSpPr>
            <a:xfrm>
              <a:off x="697951" y="2846962"/>
              <a:ext cx="1686614" cy="585689"/>
              <a:chOff x="697951" y="2846962"/>
              <a:chExt cx="1686614" cy="585689"/>
            </a:xfrm>
          </p:grpSpPr>
          <p:sp>
            <p:nvSpPr>
              <p:cNvPr id="16" name="Rectangle 30">
                <a:extLst>
                  <a:ext uri="{FF2B5EF4-FFF2-40B4-BE49-F238E27FC236}">
                    <a16:creationId xmlns:a16="http://schemas.microsoft.com/office/drawing/2014/main" id="{2305E9B7-FB8B-4D69-8BB5-B916AAC6DD63}"/>
                  </a:ext>
                </a:extLst>
              </p:cNvPr>
              <p:cNvSpPr/>
              <p:nvPr/>
            </p:nvSpPr>
            <p:spPr>
              <a:xfrm>
                <a:off x="697951" y="2846962"/>
                <a:ext cx="1609063" cy="585689"/>
              </a:xfrm>
              <a:prstGeom prst="rect">
                <a:avLst/>
              </a:prstGeom>
              <a:solidFill>
                <a:srgbClr val="BBE0E3"/>
              </a:solidFill>
              <a:ln w="25400" cap="flat" cmpd="sng" algn="ctr">
                <a:solidFill>
                  <a:srgbClr val="BBE0E3">
                    <a:shade val="50000"/>
                  </a:srgbClr>
                </a:solidFill>
                <a:prstDash val="solid"/>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rPr>
                  <a:t>ID </a:t>
                </a:r>
                <a:r>
                  <a:rPr kumimoji="0" lang="en-US" sz="1600" b="1" i="0" u="none" strike="noStrike" kern="0" cap="none" spc="0" normalizeH="0" baseline="0" noProof="0" dirty="0" err="1">
                    <a:ln>
                      <a:noFill/>
                    </a:ln>
                    <a:solidFill>
                      <a:srgbClr val="000000"/>
                    </a:solidFill>
                    <a:effectLst/>
                    <a:uLnTx/>
                    <a:uFillTx/>
                    <a:latin typeface="Calibri" panose="020F0502020204030204"/>
                    <a:ea typeface="+mn-ea"/>
                    <a:cs typeface="+mn-cs"/>
                  </a:rPr>
                  <a:t>ボールト</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1600" b="1" kern="0" dirty="0">
                    <a:solidFill>
                      <a:srgbClr val="000000"/>
                    </a:solidFill>
                    <a:latin typeface="Calibri" panose="020F0502020204030204"/>
                  </a:rPr>
                  <a:t>(Domino V12)</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27" name="AutoShape 20">
                <a:extLst>
                  <a:ext uri="{FF2B5EF4-FFF2-40B4-BE49-F238E27FC236}">
                    <a16:creationId xmlns:a16="http://schemas.microsoft.com/office/drawing/2014/main" id="{97DA934D-EC67-47F2-A985-812034E89800}"/>
                  </a:ext>
                </a:extLst>
              </p:cNvPr>
              <p:cNvSpPr>
                <a:spLocks noChangeArrowheads="1"/>
              </p:cNvSpPr>
              <p:nvPr/>
            </p:nvSpPr>
            <p:spPr bwMode="auto">
              <a:xfrm>
                <a:off x="2012590" y="3070159"/>
                <a:ext cx="371975" cy="301347"/>
              </a:xfrm>
              <a:prstGeom prst="foldedCorner">
                <a:avLst>
                  <a:gd name="adj" fmla="val 24727"/>
                </a:avLst>
              </a:prstGeom>
              <a:solidFill>
                <a:schemeClr val="bg1"/>
              </a:solidFill>
              <a:ln w="9525">
                <a:solidFill>
                  <a:srgbClr val="000000"/>
                </a:solidFill>
                <a:miter lim="800000"/>
                <a:headEnd/>
                <a:tailEnd/>
              </a:ln>
              <a:effectLst/>
            </p:spPr>
            <p:txBody>
              <a:bodyPr wrap="none" anchor="ctr"/>
              <a:lstStyle>
                <a:lvl1pPr algn="l" eaLnBrk="0" hangingPunct="0">
                  <a:defRPr kumimoji="1">
                    <a:solidFill>
                      <a:schemeClr val="tx1"/>
                    </a:solidFill>
                    <a:latin typeface="Arial" panose="020B0604020202020204" pitchFamily="34" charset="0"/>
                    <a:ea typeface="ＭＳ Ｐゴシック" panose="020B0600070205080204" pitchFamily="34" charset="-128"/>
                  </a:defRPr>
                </a:lvl1pPr>
                <a:lvl2pPr algn="l" eaLnBrk="0" hangingPunct="0">
                  <a:defRPr kumimoji="1">
                    <a:solidFill>
                      <a:schemeClr val="tx1"/>
                    </a:solidFill>
                    <a:latin typeface="Arial" panose="020B0604020202020204" pitchFamily="34" charset="0"/>
                    <a:ea typeface="ＭＳ Ｐゴシック" panose="020B0600070205080204" pitchFamily="34" charset="-128"/>
                  </a:defRPr>
                </a:lvl2pPr>
                <a:lvl3pPr algn="l" eaLnBrk="0" hangingPunct="0">
                  <a:defRPr kumimoji="1">
                    <a:solidFill>
                      <a:schemeClr val="tx1"/>
                    </a:solidFill>
                    <a:latin typeface="Arial" panose="020B0604020202020204" pitchFamily="34" charset="0"/>
                    <a:ea typeface="ＭＳ Ｐゴシック" panose="020B0600070205080204" pitchFamily="34" charset="-128"/>
                  </a:defRPr>
                </a:lvl3pPr>
                <a:lvl4pPr algn="l" eaLnBrk="0" hangingPunct="0">
                  <a:defRPr kumimoji="1">
                    <a:solidFill>
                      <a:schemeClr val="tx1"/>
                    </a:solidFill>
                    <a:latin typeface="Arial" panose="020B0604020202020204" pitchFamily="34" charset="0"/>
                    <a:ea typeface="ＭＳ Ｐゴシック" panose="020B0600070205080204" pitchFamily="34" charset="-128"/>
                  </a:defRPr>
                </a:lvl4pPr>
                <a:lvl5pPr algn="l" eaLnBrk="0" hangingPunct="0">
                  <a:defRPr kumimoji="1">
                    <a:solidFill>
                      <a:schemeClr val="tx1"/>
                    </a:solidFill>
                    <a:latin typeface="Arial" panose="020B0604020202020204" pitchFamily="34" charset="0"/>
                    <a:ea typeface="ＭＳ Ｐゴシック" panose="020B0600070205080204" pitchFamily="34"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altLang="ja-JP" sz="1600" i="1"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Arial" panose="020B0604020202020204" pitchFamily="34" charset="0"/>
                </a:endParaRPr>
              </a:p>
            </p:txBody>
          </p:sp>
          <p:sp>
            <p:nvSpPr>
              <p:cNvPr id="28" name="AutoShape 20">
                <a:extLst>
                  <a:ext uri="{FF2B5EF4-FFF2-40B4-BE49-F238E27FC236}">
                    <a16:creationId xmlns:a16="http://schemas.microsoft.com/office/drawing/2014/main" id="{63BD5812-225B-43EF-A62C-FB9BF68BEA28}"/>
                  </a:ext>
                </a:extLst>
              </p:cNvPr>
              <p:cNvSpPr>
                <a:spLocks noChangeArrowheads="1"/>
              </p:cNvSpPr>
              <p:nvPr/>
            </p:nvSpPr>
            <p:spPr bwMode="auto">
              <a:xfrm>
                <a:off x="1980536" y="2982452"/>
                <a:ext cx="371975" cy="319263"/>
              </a:xfrm>
              <a:prstGeom prst="foldedCorner">
                <a:avLst>
                  <a:gd name="adj" fmla="val 24727"/>
                </a:avLst>
              </a:prstGeom>
              <a:solidFill>
                <a:schemeClr val="bg1"/>
              </a:solidFill>
              <a:ln w="9525">
                <a:solidFill>
                  <a:srgbClr val="000000"/>
                </a:solidFill>
                <a:miter lim="800000"/>
                <a:headEnd/>
                <a:tailEnd/>
              </a:ln>
              <a:effectLst/>
            </p:spPr>
            <p:txBody>
              <a:bodyPr wrap="none" anchor="ctr"/>
              <a:lstStyle>
                <a:lvl1pPr algn="l" eaLnBrk="0" hangingPunct="0">
                  <a:defRPr kumimoji="1">
                    <a:solidFill>
                      <a:schemeClr val="tx1"/>
                    </a:solidFill>
                    <a:latin typeface="Arial" panose="020B0604020202020204" pitchFamily="34" charset="0"/>
                    <a:ea typeface="ＭＳ Ｐゴシック" panose="020B0600070205080204" pitchFamily="34" charset="-128"/>
                  </a:defRPr>
                </a:lvl1pPr>
                <a:lvl2pPr algn="l" eaLnBrk="0" hangingPunct="0">
                  <a:defRPr kumimoji="1">
                    <a:solidFill>
                      <a:schemeClr val="tx1"/>
                    </a:solidFill>
                    <a:latin typeface="Arial" panose="020B0604020202020204" pitchFamily="34" charset="0"/>
                    <a:ea typeface="ＭＳ Ｐゴシック" panose="020B0600070205080204" pitchFamily="34" charset="-128"/>
                  </a:defRPr>
                </a:lvl2pPr>
                <a:lvl3pPr algn="l" eaLnBrk="0" hangingPunct="0">
                  <a:defRPr kumimoji="1">
                    <a:solidFill>
                      <a:schemeClr val="tx1"/>
                    </a:solidFill>
                    <a:latin typeface="Arial" panose="020B0604020202020204" pitchFamily="34" charset="0"/>
                    <a:ea typeface="ＭＳ Ｐゴシック" panose="020B0600070205080204" pitchFamily="34" charset="-128"/>
                  </a:defRPr>
                </a:lvl3pPr>
                <a:lvl4pPr algn="l" eaLnBrk="0" hangingPunct="0">
                  <a:defRPr kumimoji="1">
                    <a:solidFill>
                      <a:schemeClr val="tx1"/>
                    </a:solidFill>
                    <a:latin typeface="Arial" panose="020B0604020202020204" pitchFamily="34" charset="0"/>
                    <a:ea typeface="ＭＳ Ｐゴシック" panose="020B0600070205080204" pitchFamily="34" charset="-128"/>
                  </a:defRPr>
                </a:lvl4pPr>
                <a:lvl5pPr algn="l" eaLnBrk="0" hangingPunct="0">
                  <a:defRPr kumimoji="1">
                    <a:solidFill>
                      <a:schemeClr val="tx1"/>
                    </a:solidFill>
                    <a:latin typeface="Arial" panose="020B0604020202020204" pitchFamily="34" charset="0"/>
                    <a:ea typeface="ＭＳ Ｐゴシック" panose="020B0600070205080204" pitchFamily="34"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ja-JP" sz="1600" i="1"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Arial" panose="020B0604020202020204" pitchFamily="34" charset="0"/>
                  </a:rPr>
                  <a:t>ID</a:t>
                </a:r>
              </a:p>
            </p:txBody>
          </p:sp>
        </p:grpSp>
        <p:sp>
          <p:nvSpPr>
            <p:cNvPr id="31" name="テキスト ボックス 30">
              <a:extLst>
                <a:ext uri="{FF2B5EF4-FFF2-40B4-BE49-F238E27FC236}">
                  <a16:creationId xmlns:a16="http://schemas.microsoft.com/office/drawing/2014/main" id="{013E7726-BDBF-4994-B5EC-B6EF8783C7C3}"/>
                </a:ext>
              </a:extLst>
            </p:cNvPr>
            <p:cNvSpPr txBox="1"/>
            <p:nvPr/>
          </p:nvSpPr>
          <p:spPr>
            <a:xfrm>
              <a:off x="2679086" y="2423644"/>
              <a:ext cx="2548843" cy="584775"/>
            </a:xfrm>
            <a:prstGeom prst="rect">
              <a:avLst/>
            </a:prstGeom>
            <a:noFill/>
          </p:spPr>
          <p:txBody>
            <a:bodyPr wrap="square" rtlCol="0">
              <a:spAutoFit/>
            </a:bodyPr>
            <a:lstStyle/>
            <a:p>
              <a:r>
                <a:rPr kumimoji="1" lang="en-US" altLang="ja-JP" sz="1600" dirty="0">
                  <a:solidFill>
                    <a:srgbClr val="0066B3"/>
                  </a:solidFill>
                  <a:latin typeface="Meiryo" panose="020B0604030504040204" pitchFamily="34" charset="-128"/>
                  <a:ea typeface="Meiryo" panose="020B0604030504040204" pitchFamily="34" charset="-128"/>
                </a:rPr>
                <a:t>ID</a:t>
              </a:r>
              <a:r>
                <a:rPr kumimoji="1" lang="ja-JP" altLang="en-US" sz="1600" dirty="0">
                  <a:solidFill>
                    <a:srgbClr val="0066B3"/>
                  </a:solidFill>
                  <a:latin typeface="Meiryo" panose="020B0604030504040204" pitchFamily="34" charset="-128"/>
                  <a:ea typeface="Meiryo" panose="020B0604030504040204" pitchFamily="34" charset="-128"/>
                </a:rPr>
                <a:t>ファイルは</a:t>
              </a:r>
              <a:br>
                <a:rPr kumimoji="1" lang="en-US" altLang="ja-JP" sz="1600" dirty="0">
                  <a:solidFill>
                    <a:srgbClr val="0066B3"/>
                  </a:solidFill>
                  <a:latin typeface="Meiryo" panose="020B0604030504040204" pitchFamily="34" charset="-128"/>
                  <a:ea typeface="Meiryo" panose="020B0604030504040204" pitchFamily="34" charset="-128"/>
                </a:rPr>
              </a:br>
              <a:r>
                <a:rPr kumimoji="1" lang="en-US" altLang="ja-JP" sz="1600" dirty="0">
                  <a:solidFill>
                    <a:srgbClr val="0066B3"/>
                  </a:solidFill>
                  <a:latin typeface="Meiryo" panose="020B0604030504040204" pitchFamily="34" charset="-128"/>
                  <a:ea typeface="Meiryo" panose="020B0604030504040204" pitchFamily="34" charset="-128"/>
                </a:rPr>
                <a:t>ID</a:t>
              </a:r>
              <a:r>
                <a:rPr kumimoji="1" lang="ja-JP" altLang="en-US" sz="1600" dirty="0">
                  <a:solidFill>
                    <a:srgbClr val="0066B3"/>
                  </a:solidFill>
                  <a:latin typeface="Meiryo" panose="020B0604030504040204" pitchFamily="34" charset="-128"/>
                  <a:ea typeface="Meiryo" panose="020B0604030504040204" pitchFamily="34" charset="-128"/>
                </a:rPr>
                <a:t>ボールトから自動取得</a:t>
              </a:r>
            </a:p>
          </p:txBody>
        </p:sp>
        <p:cxnSp>
          <p:nvCxnSpPr>
            <p:cNvPr id="54" name="直線矢印コネクタ 53">
              <a:extLst>
                <a:ext uri="{FF2B5EF4-FFF2-40B4-BE49-F238E27FC236}">
                  <a16:creationId xmlns:a16="http://schemas.microsoft.com/office/drawing/2014/main" id="{141FC389-07CC-455E-ADF6-326593A7214C}"/>
                </a:ext>
              </a:extLst>
            </p:cNvPr>
            <p:cNvCxnSpPr>
              <a:cxnSpLocks/>
            </p:cNvCxnSpPr>
            <p:nvPr/>
          </p:nvCxnSpPr>
          <p:spPr>
            <a:xfrm>
              <a:off x="2416619" y="2955413"/>
              <a:ext cx="28459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a:extLst>
                <a:ext uri="{FF2B5EF4-FFF2-40B4-BE49-F238E27FC236}">
                  <a16:creationId xmlns:a16="http://schemas.microsoft.com/office/drawing/2014/main" id="{520317BC-32E4-4F97-97ED-E743642FE46D}"/>
                </a:ext>
              </a:extLst>
            </p:cNvPr>
            <p:cNvCxnSpPr>
              <a:cxnSpLocks/>
            </p:cNvCxnSpPr>
            <p:nvPr/>
          </p:nvCxnSpPr>
          <p:spPr>
            <a:xfrm>
              <a:off x="7374761" y="2959138"/>
              <a:ext cx="23464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67" name="グループ化 66">
            <a:extLst>
              <a:ext uri="{FF2B5EF4-FFF2-40B4-BE49-F238E27FC236}">
                <a16:creationId xmlns:a16="http://schemas.microsoft.com/office/drawing/2014/main" id="{B43A77EF-B3C5-4F5A-8DD7-335D9D0FA6B2}"/>
              </a:ext>
            </a:extLst>
          </p:cNvPr>
          <p:cNvGrpSpPr/>
          <p:nvPr/>
        </p:nvGrpSpPr>
        <p:grpSpPr>
          <a:xfrm>
            <a:off x="2580894" y="4222288"/>
            <a:ext cx="9116104" cy="2001385"/>
            <a:chOff x="2580894" y="4222288"/>
            <a:chExt cx="9116104" cy="2001385"/>
          </a:xfrm>
        </p:grpSpPr>
        <p:grpSp>
          <p:nvGrpSpPr>
            <p:cNvPr id="63" name="グループ化 62">
              <a:extLst>
                <a:ext uri="{FF2B5EF4-FFF2-40B4-BE49-F238E27FC236}">
                  <a16:creationId xmlns:a16="http://schemas.microsoft.com/office/drawing/2014/main" id="{6EE7B4C4-8C46-44C6-A0DE-F26BFDAF12D1}"/>
                </a:ext>
              </a:extLst>
            </p:cNvPr>
            <p:cNvGrpSpPr/>
            <p:nvPr/>
          </p:nvGrpSpPr>
          <p:grpSpPr>
            <a:xfrm>
              <a:off x="2580894" y="4222288"/>
              <a:ext cx="9116104" cy="2001385"/>
              <a:chOff x="2580894" y="4222288"/>
              <a:chExt cx="9116104" cy="2001385"/>
            </a:xfrm>
          </p:grpSpPr>
          <p:grpSp>
            <p:nvGrpSpPr>
              <p:cNvPr id="52" name="グループ化 51">
                <a:extLst>
                  <a:ext uri="{FF2B5EF4-FFF2-40B4-BE49-F238E27FC236}">
                    <a16:creationId xmlns:a16="http://schemas.microsoft.com/office/drawing/2014/main" id="{144BB30C-28F9-41B7-A9CC-F94A14BAF3A0}"/>
                  </a:ext>
                </a:extLst>
              </p:cNvPr>
              <p:cNvGrpSpPr/>
              <p:nvPr/>
            </p:nvGrpSpPr>
            <p:grpSpPr>
              <a:xfrm>
                <a:off x="2580894" y="4222288"/>
                <a:ext cx="9116104" cy="2001385"/>
                <a:chOff x="2488534" y="3788177"/>
                <a:chExt cx="9116104" cy="2001385"/>
              </a:xfrm>
            </p:grpSpPr>
            <p:pic>
              <p:nvPicPr>
                <p:cNvPr id="26" name="図 25" descr="グラフィカル ユーザー インターフェイス, テキスト, アプリケーション&#10;&#10;自動的に生成された説明">
                  <a:extLst>
                    <a:ext uri="{FF2B5EF4-FFF2-40B4-BE49-F238E27FC236}">
                      <a16:creationId xmlns:a16="http://schemas.microsoft.com/office/drawing/2014/main" id="{19715647-5FBA-43EE-AE05-42A65B38D543}"/>
                    </a:ext>
                  </a:extLst>
                </p:cNvPr>
                <p:cNvPicPr>
                  <a:picLocks noChangeAspect="1"/>
                </p:cNvPicPr>
                <p:nvPr/>
              </p:nvPicPr>
              <p:blipFill>
                <a:blip r:embed="rId6"/>
                <a:stretch>
                  <a:fillRect/>
                </a:stretch>
              </p:blipFill>
              <p:spPr>
                <a:xfrm>
                  <a:off x="9652737" y="4043625"/>
                  <a:ext cx="1951901" cy="1745937"/>
                </a:xfrm>
                <a:prstGeom prst="rect">
                  <a:avLst/>
                </a:prstGeom>
                <a:ln w="25400">
                  <a:solidFill>
                    <a:schemeClr val="accent3"/>
                  </a:solidFill>
                </a:ln>
              </p:spPr>
            </p:pic>
            <p:grpSp>
              <p:nvGrpSpPr>
                <p:cNvPr id="45" name="グループ化 44">
                  <a:extLst>
                    <a:ext uri="{FF2B5EF4-FFF2-40B4-BE49-F238E27FC236}">
                      <a16:creationId xmlns:a16="http://schemas.microsoft.com/office/drawing/2014/main" id="{CF67E619-8A4C-4310-B554-A512E26388EC}"/>
                    </a:ext>
                  </a:extLst>
                </p:cNvPr>
                <p:cNvGrpSpPr/>
                <p:nvPr/>
              </p:nvGrpSpPr>
              <p:grpSpPr>
                <a:xfrm>
                  <a:off x="7267462" y="3788177"/>
                  <a:ext cx="2352107" cy="621897"/>
                  <a:chOff x="7282401" y="2565730"/>
                  <a:chExt cx="2352107" cy="621897"/>
                </a:xfrm>
              </p:grpSpPr>
              <p:cxnSp>
                <p:nvCxnSpPr>
                  <p:cNvPr id="46" name="Straight Arrow Connector 8">
                    <a:extLst>
                      <a:ext uri="{FF2B5EF4-FFF2-40B4-BE49-F238E27FC236}">
                        <a16:creationId xmlns:a16="http://schemas.microsoft.com/office/drawing/2014/main" id="{A4B8529D-D9FD-410D-A18E-53F65042D338}"/>
                      </a:ext>
                    </a:extLst>
                  </p:cNvPr>
                  <p:cNvCxnSpPr>
                    <a:cxnSpLocks/>
                  </p:cNvCxnSpPr>
                  <p:nvPr/>
                </p:nvCxnSpPr>
                <p:spPr>
                  <a:xfrm flipH="1">
                    <a:off x="7282401" y="3178652"/>
                    <a:ext cx="2352107" cy="8975"/>
                  </a:xfrm>
                  <a:prstGeom prst="straightConnector1">
                    <a:avLst/>
                  </a:prstGeom>
                  <a:noFill/>
                  <a:ln w="76200" cap="flat" cmpd="sng" algn="ctr">
                    <a:solidFill>
                      <a:srgbClr val="808080"/>
                    </a:solidFill>
                    <a:prstDash val="solid"/>
                    <a:headEnd type="triangle"/>
                    <a:tailEnd type="triangle"/>
                  </a:ln>
                  <a:effectLst/>
                </p:spPr>
              </p:cxnSp>
              <p:sp>
                <p:nvSpPr>
                  <p:cNvPr id="47" name="TextBox 9">
                    <a:extLst>
                      <a:ext uri="{FF2B5EF4-FFF2-40B4-BE49-F238E27FC236}">
                        <a16:creationId xmlns:a16="http://schemas.microsoft.com/office/drawing/2014/main" id="{AC9AF120-BFEE-4C3A-812C-6F4E9454707C}"/>
                      </a:ext>
                    </a:extLst>
                  </p:cNvPr>
                  <p:cNvSpPr txBox="1"/>
                  <p:nvPr/>
                </p:nvSpPr>
                <p:spPr>
                  <a:xfrm>
                    <a:off x="7569940" y="2565730"/>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HTTPS/WebSocket</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443</a:t>
                    </a:r>
                  </a:p>
                </p:txBody>
              </p:sp>
            </p:grpSp>
            <p:grpSp>
              <p:nvGrpSpPr>
                <p:cNvPr id="48" name="グループ化 47">
                  <a:extLst>
                    <a:ext uri="{FF2B5EF4-FFF2-40B4-BE49-F238E27FC236}">
                      <a16:creationId xmlns:a16="http://schemas.microsoft.com/office/drawing/2014/main" id="{6956F822-1B7D-43EC-A1AF-3104DE34ADE9}"/>
                    </a:ext>
                  </a:extLst>
                </p:cNvPr>
                <p:cNvGrpSpPr/>
                <p:nvPr/>
              </p:nvGrpSpPr>
              <p:grpSpPr>
                <a:xfrm>
                  <a:off x="2488534" y="5116665"/>
                  <a:ext cx="7131035" cy="593858"/>
                  <a:chOff x="2503474" y="2772251"/>
                  <a:chExt cx="7131035" cy="593858"/>
                </a:xfrm>
              </p:grpSpPr>
              <p:cxnSp>
                <p:nvCxnSpPr>
                  <p:cNvPr id="49" name="Straight Arrow Connector 8">
                    <a:extLst>
                      <a:ext uri="{FF2B5EF4-FFF2-40B4-BE49-F238E27FC236}">
                        <a16:creationId xmlns:a16="http://schemas.microsoft.com/office/drawing/2014/main" id="{F60BB569-5D77-4C79-A22C-5F191CC8B0E7}"/>
                      </a:ext>
                    </a:extLst>
                  </p:cNvPr>
                  <p:cNvCxnSpPr>
                    <a:cxnSpLocks/>
                  </p:cNvCxnSpPr>
                  <p:nvPr/>
                </p:nvCxnSpPr>
                <p:spPr>
                  <a:xfrm flipH="1">
                    <a:off x="2503474" y="2772251"/>
                    <a:ext cx="7131035" cy="0"/>
                  </a:xfrm>
                  <a:prstGeom prst="straightConnector1">
                    <a:avLst/>
                  </a:prstGeom>
                  <a:noFill/>
                  <a:ln w="76200" cap="flat" cmpd="sng" algn="ctr">
                    <a:solidFill>
                      <a:srgbClr val="FCB813"/>
                    </a:solidFill>
                    <a:prstDash val="solid"/>
                    <a:headEnd type="triangle"/>
                    <a:tailEnd type="triangle"/>
                  </a:ln>
                  <a:effectLst/>
                </p:spPr>
              </p:cxnSp>
              <p:sp>
                <p:nvSpPr>
                  <p:cNvPr id="50" name="TextBox 9">
                    <a:extLst>
                      <a:ext uri="{FF2B5EF4-FFF2-40B4-BE49-F238E27FC236}">
                        <a16:creationId xmlns:a16="http://schemas.microsoft.com/office/drawing/2014/main" id="{FF760B46-01A7-42B9-9560-8E78576BAA18}"/>
                      </a:ext>
                    </a:extLst>
                  </p:cNvPr>
                  <p:cNvSpPr txBox="1"/>
                  <p:nvPr/>
                </p:nvSpPr>
                <p:spPr>
                  <a:xfrm>
                    <a:off x="7569940" y="2781334"/>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NRPC</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a:t>
                    </a:r>
                    <a:r>
                      <a:rPr lang="en-US" sz="1600" kern="0" dirty="0">
                        <a:solidFill>
                          <a:srgbClr val="000000"/>
                        </a:solidFill>
                        <a:latin typeface="Calibri"/>
                      </a:rPr>
                      <a:t>1352</a:t>
                    </a:r>
                    <a:endParaRPr kumimoji="0" lang="en-US" sz="1600" b="0" i="0" u="none" strike="noStrike" kern="0" cap="none" spc="0" normalizeH="0" baseline="0" noProof="0" dirty="0">
                      <a:ln>
                        <a:noFill/>
                      </a:ln>
                      <a:solidFill>
                        <a:srgbClr val="000000"/>
                      </a:solidFill>
                      <a:effectLst/>
                      <a:uLnTx/>
                      <a:uFillTx/>
                      <a:latin typeface="Calibri"/>
                      <a:ea typeface="+mn-ea"/>
                      <a:cs typeface="+mn-cs"/>
                    </a:endParaRPr>
                  </a:p>
                </p:txBody>
              </p:sp>
            </p:grpSp>
          </p:grpSp>
          <p:sp>
            <p:nvSpPr>
              <p:cNvPr id="62" name="TextBox 9">
                <a:extLst>
                  <a:ext uri="{FF2B5EF4-FFF2-40B4-BE49-F238E27FC236}">
                    <a16:creationId xmlns:a16="http://schemas.microsoft.com/office/drawing/2014/main" id="{689CDA38-B60E-4A54-AB21-CDAC4EED7287}"/>
                  </a:ext>
                </a:extLst>
              </p:cNvPr>
              <p:cNvSpPr txBox="1"/>
              <p:nvPr/>
            </p:nvSpPr>
            <p:spPr>
              <a:xfrm>
                <a:off x="7693195" y="4905368"/>
                <a:ext cx="1670619" cy="584775"/>
              </a:xfrm>
              <a:prstGeom prst="rect">
                <a:avLst/>
              </a:prstGeom>
              <a:noFill/>
              <a:ln>
                <a:solidFill>
                  <a:srgbClr val="BBE0E3">
                    <a:shade val="50000"/>
                  </a:srgb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443/1352</a:t>
                </a:r>
                <a:r>
                  <a:rPr kumimoji="0" lang="ja-JP" altLang="en-US" sz="1600" b="0" i="0" u="none" strike="noStrike" kern="0" cap="none" spc="0" normalizeH="0" baseline="0" noProof="0" dirty="0">
                    <a:ln>
                      <a:noFill/>
                    </a:ln>
                    <a:solidFill>
                      <a:srgbClr val="000000"/>
                    </a:solidFill>
                    <a:effectLst/>
                    <a:uLnTx/>
                    <a:uFillTx/>
                    <a:latin typeface="Calibri"/>
                    <a:ea typeface="+mn-ea"/>
                    <a:cs typeface="+mn-cs"/>
                  </a:rPr>
                  <a:t>は</a:t>
                </a:r>
                <a:endParaRPr kumimoji="0" lang="en-US" altLang="ja-JP" sz="1600" b="0" i="0" u="none" strike="noStrike" kern="0" cap="none" spc="0" normalizeH="0" baseline="0" noProof="0" dirty="0">
                  <a:ln>
                    <a:noFill/>
                  </a:ln>
                  <a:solidFill>
                    <a:srgbClr val="000000"/>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latin typeface="Calibri"/>
                    <a:ea typeface="+mn-ea"/>
                    <a:cs typeface="+mn-cs"/>
                  </a:rPr>
                  <a:t>設定で選択可能</a:t>
                </a:r>
                <a:endParaRPr kumimoji="0" lang="en-US" sz="1600" b="0" i="0" u="none" strike="noStrike" kern="0" cap="none" spc="0" normalizeH="0" baseline="0" noProof="0" dirty="0">
                  <a:ln>
                    <a:noFill/>
                  </a:ln>
                  <a:solidFill>
                    <a:srgbClr val="000000"/>
                  </a:solidFill>
                  <a:effectLst/>
                  <a:uLnTx/>
                  <a:uFillTx/>
                  <a:latin typeface="Calibri"/>
                  <a:ea typeface="+mn-ea"/>
                  <a:cs typeface="+mn-cs"/>
                </a:endParaRPr>
              </a:p>
            </p:txBody>
          </p:sp>
        </p:grpSp>
        <p:cxnSp>
          <p:nvCxnSpPr>
            <p:cNvPr id="66" name="直線矢印コネクタ 65">
              <a:extLst>
                <a:ext uri="{FF2B5EF4-FFF2-40B4-BE49-F238E27FC236}">
                  <a16:creationId xmlns:a16="http://schemas.microsoft.com/office/drawing/2014/main" id="{B6D1B197-6D25-4FF8-A6ED-1ECF665A2775}"/>
                </a:ext>
              </a:extLst>
            </p:cNvPr>
            <p:cNvCxnSpPr>
              <a:cxnSpLocks/>
            </p:cNvCxnSpPr>
            <p:nvPr/>
          </p:nvCxnSpPr>
          <p:spPr>
            <a:xfrm>
              <a:off x="7359822" y="4720979"/>
              <a:ext cx="23464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51" name="TextBox 18">
            <a:extLst>
              <a:ext uri="{FF2B5EF4-FFF2-40B4-BE49-F238E27FC236}">
                <a16:creationId xmlns:a16="http://schemas.microsoft.com/office/drawing/2014/main" id="{BDF074A8-D01B-47C2-B9C2-BAC582387F6F}"/>
              </a:ext>
            </a:extLst>
          </p:cNvPr>
          <p:cNvSpPr txBox="1"/>
          <p:nvPr/>
        </p:nvSpPr>
        <p:spPr>
          <a:xfrm>
            <a:off x="3726845" y="4507265"/>
            <a:ext cx="62228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LDAP</a:t>
            </a:r>
          </a:p>
        </p:txBody>
      </p:sp>
      <p:cxnSp>
        <p:nvCxnSpPr>
          <p:cNvPr id="53" name="Straight Arrow Connector 19">
            <a:extLst>
              <a:ext uri="{FF2B5EF4-FFF2-40B4-BE49-F238E27FC236}">
                <a16:creationId xmlns:a16="http://schemas.microsoft.com/office/drawing/2014/main" id="{DB8526E6-DAD7-4F80-9AC8-6CA5CEB5931D}"/>
              </a:ext>
            </a:extLst>
          </p:cNvPr>
          <p:cNvCxnSpPr>
            <a:cxnSpLocks/>
          </p:cNvCxnSpPr>
          <p:nvPr/>
        </p:nvCxnSpPr>
        <p:spPr>
          <a:xfrm flipH="1">
            <a:off x="2608482" y="4869430"/>
            <a:ext cx="2681659" cy="0"/>
          </a:xfrm>
          <a:prstGeom prst="straightConnector1">
            <a:avLst/>
          </a:prstGeom>
          <a:noFill/>
          <a:ln w="76200" cap="flat" cmpd="sng" algn="ctr">
            <a:solidFill>
              <a:srgbClr val="FFC000"/>
            </a:solidFill>
            <a:prstDash val="solid"/>
            <a:headEnd type="none"/>
            <a:tailEnd type="triangle"/>
          </a:ln>
          <a:effectLst/>
        </p:spPr>
      </p:cxnSp>
    </p:spTree>
    <p:extLst>
      <p:ext uri="{BB962C8B-B14F-4D97-AF65-F5344CB8AC3E}">
        <p14:creationId xmlns:p14="http://schemas.microsoft.com/office/powerpoint/2010/main" val="24829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92A888-7600-4BD0-B1EF-55D43F172C52}"/>
              </a:ext>
            </a:extLst>
          </p:cNvPr>
          <p:cNvSpPr>
            <a:spLocks noGrp="1"/>
          </p:cNvSpPr>
          <p:nvPr>
            <p:ph type="title"/>
          </p:nvPr>
        </p:nvSpPr>
        <p:spPr/>
        <p:txBody>
          <a:bodyPr/>
          <a:lstStyle/>
          <a:p>
            <a:r>
              <a:rPr lang="ja-JP" altLang="en-US" dirty="0"/>
              <a:t>デプロイが容易な </a:t>
            </a:r>
            <a:r>
              <a:rPr lang="en-US" altLang="ja-JP" dirty="0"/>
              <a:t>Nomad </a:t>
            </a:r>
            <a:r>
              <a:rPr lang="ja-JP" altLang="en-US" dirty="0"/>
              <a:t>用プロキシサーバー</a:t>
            </a:r>
          </a:p>
        </p:txBody>
      </p:sp>
      <p:sp>
        <p:nvSpPr>
          <p:cNvPr id="7" name="Rectangle 31">
            <a:extLst>
              <a:ext uri="{FF2B5EF4-FFF2-40B4-BE49-F238E27FC236}">
                <a16:creationId xmlns:a16="http://schemas.microsoft.com/office/drawing/2014/main" id="{AA7800B8-8253-4EC9-B20C-CD02C999F172}"/>
              </a:ext>
            </a:extLst>
          </p:cNvPr>
          <p:cNvSpPr/>
          <p:nvPr/>
        </p:nvSpPr>
        <p:spPr>
          <a:xfrm>
            <a:off x="412603" y="2413008"/>
            <a:ext cx="2168291" cy="3439563"/>
          </a:xfrm>
          <a:prstGeom prst="rect">
            <a:avLst/>
          </a:prstGeom>
          <a:solidFill>
            <a:srgbClr val="808080">
              <a:lumMod val="20000"/>
              <a:lumOff val="80000"/>
            </a:srgbClr>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rPr>
              <a:t>Domino </a:t>
            </a:r>
            <a:r>
              <a:rPr kumimoji="0" lang="en-US" sz="1600" b="1" i="0" u="none" strike="noStrike" kern="0" cap="none" spc="0" normalizeH="0" baseline="0" noProof="0" dirty="0" err="1">
                <a:ln>
                  <a:noFill/>
                </a:ln>
                <a:solidFill>
                  <a:srgbClr val="000000"/>
                </a:solidFill>
                <a:effectLst/>
                <a:uLnTx/>
                <a:uFillTx/>
                <a:latin typeface="Calibri" panose="020F0502020204030204"/>
                <a:ea typeface="+mn-ea"/>
                <a:cs typeface="+mn-cs"/>
              </a:rPr>
              <a:t>サーバー群</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8" name="Rectangle 6">
            <a:extLst>
              <a:ext uri="{FF2B5EF4-FFF2-40B4-BE49-F238E27FC236}">
                <a16:creationId xmlns:a16="http://schemas.microsoft.com/office/drawing/2014/main" id="{C24E6468-D342-42C8-8E6F-7B5A62D44BFC}"/>
              </a:ext>
            </a:extLst>
          </p:cNvPr>
          <p:cNvSpPr/>
          <p:nvPr/>
        </p:nvSpPr>
        <p:spPr>
          <a:xfrm>
            <a:off x="9726868" y="2564291"/>
            <a:ext cx="1951901" cy="1840650"/>
          </a:xfrm>
          <a:prstGeom prst="rect">
            <a:avLst/>
          </a:prstGeom>
          <a:solidFill>
            <a:srgbClr val="BBE0E3"/>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a:ln>
                  <a:noFill/>
                </a:ln>
                <a:solidFill>
                  <a:srgbClr val="000000"/>
                </a:solidFill>
                <a:effectLst/>
                <a:uLnTx/>
                <a:uFillTx/>
                <a:latin typeface="Calibri" panose="020F0502020204030204"/>
                <a:ea typeface="+mn-ea"/>
                <a:cs typeface="+mn-cs"/>
              </a:rPr>
              <a:t>Webブラウザ</a:t>
            </a: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4" name="Multidocument 3">
            <a:extLst>
              <a:ext uri="{FF2B5EF4-FFF2-40B4-BE49-F238E27FC236}">
                <a16:creationId xmlns:a16="http://schemas.microsoft.com/office/drawing/2014/main" id="{1AA7D9DE-A497-423C-AF4D-470BA5F78EE3}"/>
              </a:ext>
            </a:extLst>
          </p:cNvPr>
          <p:cNvSpPr/>
          <p:nvPr/>
        </p:nvSpPr>
        <p:spPr>
          <a:xfrm>
            <a:off x="686382" y="3825882"/>
            <a:ext cx="1469470" cy="709245"/>
          </a:xfrm>
          <a:prstGeom prst="flowChartMultidocument">
            <a:avLst/>
          </a:prstGeom>
          <a:solidFill>
            <a:srgbClr val="BBE0E3"/>
          </a:solidFill>
          <a:ln w="25400" cap="flat" cmpd="sng" algn="ctr">
            <a:solidFill>
              <a:srgbClr val="BBE0E3">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15" name="Multidocument 4">
            <a:extLst>
              <a:ext uri="{FF2B5EF4-FFF2-40B4-BE49-F238E27FC236}">
                <a16:creationId xmlns:a16="http://schemas.microsoft.com/office/drawing/2014/main" id="{92D03FF0-7D42-45C2-99ED-B902B558DCF1}"/>
              </a:ext>
            </a:extLst>
          </p:cNvPr>
          <p:cNvSpPr/>
          <p:nvPr/>
        </p:nvSpPr>
        <p:spPr>
          <a:xfrm>
            <a:off x="679722" y="4593743"/>
            <a:ext cx="1521976" cy="709246"/>
          </a:xfrm>
          <a:prstGeom prst="flowChartMultidocument">
            <a:avLst/>
          </a:prstGeom>
          <a:solidFill>
            <a:srgbClr val="BBE0E3"/>
          </a:solidFill>
          <a:ln w="25400" cap="flat" cmpd="sng" algn="ctr">
            <a:solidFill>
              <a:srgbClr val="BBE0E3">
                <a:shade val="50000"/>
              </a:srgb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pic>
        <p:nvPicPr>
          <p:cNvPr id="17" name="Picture 26">
            <a:extLst>
              <a:ext uri="{FF2B5EF4-FFF2-40B4-BE49-F238E27FC236}">
                <a16:creationId xmlns:a16="http://schemas.microsoft.com/office/drawing/2014/main" id="{6E534672-79BC-441F-9564-BC95F651D99C}"/>
              </a:ext>
            </a:extLst>
          </p:cNvPr>
          <p:cNvPicPr>
            <a:picLocks noChangeAspect="1"/>
          </p:cNvPicPr>
          <p:nvPr/>
        </p:nvPicPr>
        <p:blipFill>
          <a:blip r:embed="rId2"/>
          <a:stretch>
            <a:fillRect/>
          </a:stretch>
        </p:blipFill>
        <p:spPr>
          <a:xfrm>
            <a:off x="9994627" y="2882074"/>
            <a:ext cx="690924" cy="740277"/>
          </a:xfrm>
          <a:prstGeom prst="rect">
            <a:avLst/>
          </a:prstGeom>
        </p:spPr>
      </p:pic>
      <p:pic>
        <p:nvPicPr>
          <p:cNvPr id="18" name="Picture 27">
            <a:extLst>
              <a:ext uri="{FF2B5EF4-FFF2-40B4-BE49-F238E27FC236}">
                <a16:creationId xmlns:a16="http://schemas.microsoft.com/office/drawing/2014/main" id="{4A6C4299-AA56-4D52-9F40-DCB292C1E7B1}"/>
              </a:ext>
            </a:extLst>
          </p:cNvPr>
          <p:cNvPicPr>
            <a:picLocks noChangeAspect="1"/>
          </p:cNvPicPr>
          <p:nvPr/>
        </p:nvPicPr>
        <p:blipFill>
          <a:blip r:embed="rId3"/>
          <a:stretch>
            <a:fillRect/>
          </a:stretch>
        </p:blipFill>
        <p:spPr>
          <a:xfrm>
            <a:off x="10006276" y="3621738"/>
            <a:ext cx="708080" cy="708080"/>
          </a:xfrm>
          <a:prstGeom prst="rect">
            <a:avLst/>
          </a:prstGeom>
        </p:spPr>
      </p:pic>
      <p:pic>
        <p:nvPicPr>
          <p:cNvPr id="19" name="Grafik 56">
            <a:extLst>
              <a:ext uri="{FF2B5EF4-FFF2-40B4-BE49-F238E27FC236}">
                <a16:creationId xmlns:a16="http://schemas.microsoft.com/office/drawing/2014/main" id="{166656C3-CDF8-4A4D-A697-CF613CF0DEE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0893" y="4026866"/>
            <a:ext cx="351505" cy="351505"/>
          </a:xfrm>
          <a:prstGeom prst="rect">
            <a:avLst/>
          </a:prstGeom>
        </p:spPr>
      </p:pic>
      <p:sp>
        <p:nvSpPr>
          <p:cNvPr id="20" name="Rechteck 57">
            <a:extLst>
              <a:ext uri="{FF2B5EF4-FFF2-40B4-BE49-F238E27FC236}">
                <a16:creationId xmlns:a16="http://schemas.microsoft.com/office/drawing/2014/main" id="{46FD5BD6-D20D-4E65-972E-5450349F5D72}"/>
              </a:ext>
            </a:extLst>
          </p:cNvPr>
          <p:cNvSpPr/>
          <p:nvPr/>
        </p:nvSpPr>
        <p:spPr>
          <a:xfrm>
            <a:off x="1028210" y="3954516"/>
            <a:ext cx="81785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a:ea typeface="+mn-ea"/>
                <a:cs typeface="+mn-cs"/>
              </a:rPr>
              <a:t>Domino </a:t>
            </a:r>
            <a:br>
              <a:rPr kumimoji="0" lang="en-US" sz="1400" b="1" i="0" u="none" strike="noStrike" kern="0" cap="none" spc="0" normalizeH="0" baseline="0" noProof="0" dirty="0">
                <a:ln>
                  <a:noFill/>
                </a:ln>
                <a:solidFill>
                  <a:srgbClr val="000000"/>
                </a:solidFill>
                <a:effectLst/>
                <a:uLnTx/>
                <a:uFillTx/>
                <a:latin typeface="Calibri"/>
                <a:ea typeface="+mn-ea"/>
                <a:cs typeface="+mn-cs"/>
              </a:rPr>
            </a:br>
            <a:r>
              <a:rPr kumimoji="0" lang="en-US" sz="1400" b="1" i="0" u="none" strike="noStrike" kern="0" cap="none" spc="0" normalizeH="0" baseline="0" noProof="0" dirty="0" err="1">
                <a:ln>
                  <a:noFill/>
                </a:ln>
                <a:solidFill>
                  <a:srgbClr val="000000"/>
                </a:solidFill>
                <a:effectLst/>
                <a:uLnTx/>
                <a:uFillTx/>
                <a:latin typeface="Calibri"/>
                <a:ea typeface="+mn-ea"/>
                <a:cs typeface="+mn-cs"/>
              </a:rPr>
              <a:t>メール</a:t>
            </a:r>
            <a:endParaRPr kumimoji="0" lang="en-US" sz="1400" b="1" i="0" u="none" strike="noStrike" kern="0" cap="none" spc="0" normalizeH="0" baseline="0" noProof="0" dirty="0">
              <a:ln>
                <a:noFill/>
              </a:ln>
              <a:solidFill>
                <a:srgbClr val="000000"/>
              </a:solidFill>
              <a:effectLst/>
              <a:uLnTx/>
              <a:uFillTx/>
              <a:latin typeface="Calibri"/>
              <a:ea typeface="+mn-ea"/>
              <a:cs typeface="+mn-cs"/>
            </a:endParaRPr>
          </a:p>
        </p:txBody>
      </p:sp>
      <p:pic>
        <p:nvPicPr>
          <p:cNvPr id="21" name="Grafik 58">
            <a:extLst>
              <a:ext uri="{FF2B5EF4-FFF2-40B4-BE49-F238E27FC236}">
                <a16:creationId xmlns:a16="http://schemas.microsoft.com/office/drawing/2014/main" id="{C33BCE5C-A733-4DCA-AE10-D76AC37C29F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2825" y="4791501"/>
            <a:ext cx="351505" cy="351505"/>
          </a:xfrm>
          <a:prstGeom prst="rect">
            <a:avLst/>
          </a:prstGeom>
        </p:spPr>
      </p:pic>
      <p:sp>
        <p:nvSpPr>
          <p:cNvPr id="22" name="Rechteck 59">
            <a:extLst>
              <a:ext uri="{FF2B5EF4-FFF2-40B4-BE49-F238E27FC236}">
                <a16:creationId xmlns:a16="http://schemas.microsoft.com/office/drawing/2014/main" id="{CF5B3FB2-3E7E-47E6-B7A8-2C0875515D59}"/>
              </a:ext>
            </a:extLst>
          </p:cNvPr>
          <p:cNvSpPr/>
          <p:nvPr/>
        </p:nvSpPr>
        <p:spPr>
          <a:xfrm>
            <a:off x="1038843" y="4720979"/>
            <a:ext cx="817853"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a:ea typeface="+mn-ea"/>
                <a:cs typeface="+mn-cs"/>
              </a:rPr>
              <a:t>Domino </a:t>
            </a:r>
            <a:br>
              <a:rPr kumimoji="0" lang="en-US" sz="1400" b="1" i="0" u="none" strike="noStrike" kern="0" cap="none" spc="0" normalizeH="0" baseline="0" noProof="0" dirty="0">
                <a:ln>
                  <a:noFill/>
                </a:ln>
                <a:solidFill>
                  <a:srgbClr val="000000"/>
                </a:solidFill>
                <a:effectLst/>
                <a:uLnTx/>
                <a:uFillTx/>
                <a:latin typeface="Calibri"/>
                <a:ea typeface="+mn-ea"/>
                <a:cs typeface="+mn-cs"/>
              </a:rPr>
            </a:br>
            <a:r>
              <a:rPr kumimoji="0" lang="en-US" sz="1400" b="1" i="0" u="none" strike="noStrike" kern="0" cap="none" spc="0" normalizeH="0" baseline="0" noProof="0" dirty="0" err="1">
                <a:ln>
                  <a:noFill/>
                </a:ln>
                <a:solidFill>
                  <a:srgbClr val="000000"/>
                </a:solidFill>
                <a:effectLst/>
                <a:uLnTx/>
                <a:uFillTx/>
                <a:latin typeface="Calibri"/>
                <a:ea typeface="+mn-ea"/>
                <a:cs typeface="+mn-cs"/>
              </a:rPr>
              <a:t>アプリ</a:t>
            </a:r>
            <a:endParaRPr kumimoji="0" lang="en-US" sz="1400" b="1" i="0" u="none" strike="noStrike" kern="0" cap="none" spc="0" normalizeH="0" baseline="0" noProof="0" dirty="0">
              <a:ln>
                <a:noFill/>
              </a:ln>
              <a:solidFill>
                <a:srgbClr val="000000"/>
              </a:solidFill>
              <a:effectLst/>
              <a:uLnTx/>
              <a:uFillTx/>
              <a:latin typeface="Calibri"/>
              <a:ea typeface="+mn-ea"/>
              <a:cs typeface="+mn-cs"/>
            </a:endParaRPr>
          </a:p>
        </p:txBody>
      </p:sp>
      <p:pic>
        <p:nvPicPr>
          <p:cNvPr id="23" name="Picture 29">
            <a:extLst>
              <a:ext uri="{FF2B5EF4-FFF2-40B4-BE49-F238E27FC236}">
                <a16:creationId xmlns:a16="http://schemas.microsoft.com/office/drawing/2014/main" id="{724753F6-2565-4FC5-8F27-FC4407849392}"/>
              </a:ext>
            </a:extLst>
          </p:cNvPr>
          <p:cNvPicPr>
            <a:picLocks noChangeAspect="1"/>
          </p:cNvPicPr>
          <p:nvPr/>
        </p:nvPicPr>
        <p:blipFill>
          <a:blip r:embed="rId5"/>
          <a:stretch>
            <a:fillRect/>
          </a:stretch>
        </p:blipFill>
        <p:spPr>
          <a:xfrm>
            <a:off x="10766355" y="3233228"/>
            <a:ext cx="756624" cy="756624"/>
          </a:xfrm>
          <a:prstGeom prst="rect">
            <a:avLst/>
          </a:prstGeom>
        </p:spPr>
      </p:pic>
      <p:grpSp>
        <p:nvGrpSpPr>
          <p:cNvPr id="38" name="グループ化 37">
            <a:extLst>
              <a:ext uri="{FF2B5EF4-FFF2-40B4-BE49-F238E27FC236}">
                <a16:creationId xmlns:a16="http://schemas.microsoft.com/office/drawing/2014/main" id="{7A97E414-CBC2-4363-AE8C-52C9CEBA0F8C}"/>
              </a:ext>
            </a:extLst>
          </p:cNvPr>
          <p:cNvGrpSpPr/>
          <p:nvPr/>
        </p:nvGrpSpPr>
        <p:grpSpPr>
          <a:xfrm>
            <a:off x="7374761" y="2999841"/>
            <a:ext cx="2352107" cy="621897"/>
            <a:chOff x="7282401" y="2565730"/>
            <a:chExt cx="2352107" cy="621897"/>
          </a:xfrm>
        </p:grpSpPr>
        <p:cxnSp>
          <p:nvCxnSpPr>
            <p:cNvPr id="10" name="Straight Arrow Connector 8">
              <a:extLst>
                <a:ext uri="{FF2B5EF4-FFF2-40B4-BE49-F238E27FC236}">
                  <a16:creationId xmlns:a16="http://schemas.microsoft.com/office/drawing/2014/main" id="{E3087708-F396-48A1-9C59-0BCFD338C3D3}"/>
                </a:ext>
              </a:extLst>
            </p:cNvPr>
            <p:cNvCxnSpPr>
              <a:cxnSpLocks/>
            </p:cNvCxnSpPr>
            <p:nvPr/>
          </p:nvCxnSpPr>
          <p:spPr>
            <a:xfrm flipH="1">
              <a:off x="7282401" y="3178652"/>
              <a:ext cx="2352107" cy="8975"/>
            </a:xfrm>
            <a:prstGeom prst="straightConnector1">
              <a:avLst/>
            </a:prstGeom>
            <a:noFill/>
            <a:ln w="76200" cap="flat" cmpd="sng" algn="ctr">
              <a:solidFill>
                <a:srgbClr val="808080"/>
              </a:solidFill>
              <a:prstDash val="solid"/>
              <a:headEnd type="triangle"/>
              <a:tailEnd type="triangle"/>
            </a:ln>
            <a:effectLst/>
          </p:spPr>
        </p:cxnSp>
        <p:sp>
          <p:nvSpPr>
            <p:cNvPr id="11" name="TextBox 9">
              <a:extLst>
                <a:ext uri="{FF2B5EF4-FFF2-40B4-BE49-F238E27FC236}">
                  <a16:creationId xmlns:a16="http://schemas.microsoft.com/office/drawing/2014/main" id="{A45A4580-BB76-4880-A5F0-4922D041008D}"/>
                </a:ext>
              </a:extLst>
            </p:cNvPr>
            <p:cNvSpPr txBox="1"/>
            <p:nvPr/>
          </p:nvSpPr>
          <p:spPr>
            <a:xfrm>
              <a:off x="7569940" y="2565730"/>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HTTPS/WebSocket</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443</a:t>
              </a:r>
            </a:p>
          </p:txBody>
        </p:sp>
      </p:grpSp>
      <p:sp>
        <p:nvSpPr>
          <p:cNvPr id="12" name="TextBox 18">
            <a:extLst>
              <a:ext uri="{FF2B5EF4-FFF2-40B4-BE49-F238E27FC236}">
                <a16:creationId xmlns:a16="http://schemas.microsoft.com/office/drawing/2014/main" id="{1931D72D-431F-47E5-9508-527E1235F956}"/>
              </a:ext>
            </a:extLst>
          </p:cNvPr>
          <p:cNvSpPr txBox="1"/>
          <p:nvPr/>
        </p:nvSpPr>
        <p:spPr>
          <a:xfrm>
            <a:off x="3510553" y="3535168"/>
            <a:ext cx="999697"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NRPC </a:t>
            </a:r>
            <a:br>
              <a:rPr kumimoji="0" lang="en-US" sz="1600" b="0" i="0" u="none" strike="noStrike" kern="0" cap="none" spc="0" normalizeH="0" baseline="0" noProof="0" dirty="0">
                <a:ln>
                  <a:noFill/>
                </a:ln>
                <a:solidFill>
                  <a:srgbClr val="000000"/>
                </a:solidFill>
                <a:effectLst/>
                <a:uLnTx/>
                <a:uFillTx/>
                <a:latin typeface="Calibri"/>
                <a:ea typeface="+mn-ea"/>
                <a:cs typeface="+mn-cs"/>
              </a:rPr>
            </a:br>
            <a:r>
              <a:rPr kumimoji="0" lang="en-US" sz="1600" b="0" i="0" u="none" strike="noStrike" kern="0" cap="none" spc="0" normalizeH="0" baseline="0" noProof="0" dirty="0">
                <a:ln>
                  <a:noFill/>
                </a:ln>
                <a:solidFill>
                  <a:srgbClr val="000000"/>
                </a:solidFill>
                <a:effectLst/>
                <a:uLnTx/>
                <a:uFillTx/>
                <a:latin typeface="Calibri"/>
                <a:ea typeface="+mn-ea"/>
                <a:cs typeface="+mn-cs"/>
              </a:rPr>
              <a:t>Port 1352</a:t>
            </a:r>
          </a:p>
        </p:txBody>
      </p:sp>
      <p:cxnSp>
        <p:nvCxnSpPr>
          <p:cNvPr id="13" name="Straight Arrow Connector 19">
            <a:extLst>
              <a:ext uri="{FF2B5EF4-FFF2-40B4-BE49-F238E27FC236}">
                <a16:creationId xmlns:a16="http://schemas.microsoft.com/office/drawing/2014/main" id="{8C58CE36-1FF3-46E8-A7EE-454A059A654E}"/>
              </a:ext>
            </a:extLst>
          </p:cNvPr>
          <p:cNvCxnSpPr>
            <a:cxnSpLocks/>
          </p:cNvCxnSpPr>
          <p:nvPr/>
        </p:nvCxnSpPr>
        <p:spPr>
          <a:xfrm flipH="1">
            <a:off x="2580895" y="4140861"/>
            <a:ext cx="2681659" cy="0"/>
          </a:xfrm>
          <a:prstGeom prst="straightConnector1">
            <a:avLst/>
          </a:prstGeom>
          <a:noFill/>
          <a:ln w="76200" cap="flat" cmpd="sng" algn="ctr">
            <a:solidFill>
              <a:srgbClr val="FFC000"/>
            </a:solidFill>
            <a:prstDash val="solid"/>
            <a:headEnd type="triangle"/>
            <a:tailEnd type="triangle"/>
          </a:ln>
          <a:effectLst/>
        </p:spPr>
      </p:cxnSp>
      <p:grpSp>
        <p:nvGrpSpPr>
          <p:cNvPr id="3" name="Group 2">
            <a:extLst>
              <a:ext uri="{FF2B5EF4-FFF2-40B4-BE49-F238E27FC236}">
                <a16:creationId xmlns:a16="http://schemas.microsoft.com/office/drawing/2014/main" id="{1785F506-F749-4653-9DD0-5942CE896E22}"/>
              </a:ext>
            </a:extLst>
          </p:cNvPr>
          <p:cNvGrpSpPr/>
          <p:nvPr/>
        </p:nvGrpSpPr>
        <p:grpSpPr>
          <a:xfrm>
            <a:off x="5225120" y="2564292"/>
            <a:ext cx="2175426" cy="2679908"/>
            <a:chOff x="5225120" y="2564292"/>
            <a:chExt cx="2175426" cy="2679908"/>
          </a:xfrm>
        </p:grpSpPr>
        <p:sp>
          <p:nvSpPr>
            <p:cNvPr id="9" name="Rectangle 6">
              <a:extLst>
                <a:ext uri="{FF2B5EF4-FFF2-40B4-BE49-F238E27FC236}">
                  <a16:creationId xmlns:a16="http://schemas.microsoft.com/office/drawing/2014/main" id="{052F575C-13E6-4BE8-B08C-51E2B218589E}"/>
                </a:ext>
              </a:extLst>
            </p:cNvPr>
            <p:cNvSpPr/>
            <p:nvPr/>
          </p:nvSpPr>
          <p:spPr>
            <a:xfrm>
              <a:off x="5262554" y="2564292"/>
              <a:ext cx="2100558" cy="2679908"/>
            </a:xfrm>
            <a:prstGeom prst="rect">
              <a:avLst/>
            </a:prstGeom>
            <a:solidFill>
              <a:srgbClr val="BBE0E3"/>
            </a:solidFill>
            <a:ln w="25400" cap="flat" cmpd="sng" algn="ctr">
              <a:solidFill>
                <a:srgbClr val="BBE0E3">
                  <a:shade val="50000"/>
                </a:srgbClr>
              </a:solidFill>
              <a:prstDash val="solid"/>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24" name="テキスト ボックス 23">
              <a:extLst>
                <a:ext uri="{FF2B5EF4-FFF2-40B4-BE49-F238E27FC236}">
                  <a16:creationId xmlns:a16="http://schemas.microsoft.com/office/drawing/2014/main" id="{BF907131-3654-4B9A-A894-BE43DEFB6A32}"/>
                </a:ext>
              </a:extLst>
            </p:cNvPr>
            <p:cNvSpPr txBox="1"/>
            <p:nvPr/>
          </p:nvSpPr>
          <p:spPr>
            <a:xfrm>
              <a:off x="5225120" y="2781924"/>
              <a:ext cx="2175426" cy="2092881"/>
            </a:xfrm>
            <a:prstGeom prst="rect">
              <a:avLst/>
            </a:prstGeom>
            <a:noFill/>
          </p:spPr>
          <p:txBody>
            <a:bodyPr wrap="square" rtlCol="0">
              <a:spAutoFit/>
            </a:bodyPr>
            <a:lstStyle/>
            <a:p>
              <a:pPr algn="ctr"/>
              <a:r>
                <a:rPr kumimoji="1" lang="en-US" altLang="ja-JP" sz="1600" b="1" dirty="0">
                  <a:solidFill>
                    <a:srgbClr val="0066B3"/>
                  </a:solidFill>
                  <a:latin typeface="Meiryo" panose="020B0604030504040204" pitchFamily="34" charset="-128"/>
                  <a:ea typeface="Meiryo" panose="020B0604030504040204" pitchFamily="34" charset="-128"/>
                </a:rPr>
                <a:t>Domino V12.0.x</a:t>
              </a:r>
            </a:p>
            <a:p>
              <a:pPr algn="ctr"/>
              <a:endParaRPr kumimoji="1" lang="en-US" altLang="ja-JP" sz="1600" b="1" dirty="0">
                <a:solidFill>
                  <a:srgbClr val="0066B3"/>
                </a:solidFill>
                <a:latin typeface="Meiryo" panose="020B0604030504040204" pitchFamily="34" charset="-128"/>
                <a:ea typeface="Meiryo" panose="020B0604030504040204" pitchFamily="34" charset="-128"/>
              </a:endParaRPr>
            </a:p>
            <a:p>
              <a:pPr algn="ctr"/>
              <a:r>
                <a:rPr kumimoji="1" lang="en-US" altLang="ja-JP" sz="1400" dirty="0">
                  <a:solidFill>
                    <a:srgbClr val="0066B3"/>
                  </a:solidFill>
                  <a:latin typeface="Meiryo" panose="020B0604030504040204" pitchFamily="34" charset="-128"/>
                  <a:ea typeface="Meiryo" panose="020B0604030504040204" pitchFamily="34" charset="-128"/>
                </a:rPr>
                <a:t>Nomad Web 1.0.5</a:t>
              </a:r>
              <a:r>
                <a:rPr kumimoji="1" lang="ja-JP" altLang="en-US" sz="1400" dirty="0">
                  <a:solidFill>
                    <a:srgbClr val="0066B3"/>
                  </a:solidFill>
                  <a:latin typeface="Meiryo" panose="020B0604030504040204" pitchFamily="34" charset="-128"/>
                  <a:ea typeface="Meiryo" panose="020B0604030504040204" pitchFamily="34" charset="-128"/>
                </a:rPr>
                <a:t>以降の追加モジュール</a:t>
              </a:r>
              <a:endParaRPr kumimoji="1" lang="en-US" altLang="ja-JP" sz="1400" dirty="0">
                <a:solidFill>
                  <a:srgbClr val="0066B3"/>
                </a:solidFill>
                <a:latin typeface="Meiryo" panose="020B0604030504040204" pitchFamily="34" charset="-128"/>
                <a:ea typeface="Meiryo" panose="020B0604030504040204" pitchFamily="34" charset="-128"/>
              </a:endParaRPr>
            </a:p>
            <a:p>
              <a:pPr algn="ctr"/>
              <a:endParaRPr kumimoji="1" lang="en-US" altLang="ja-JP" sz="1400" dirty="0">
                <a:solidFill>
                  <a:srgbClr val="0066B3"/>
                </a:solidFill>
                <a:latin typeface="Meiryo" panose="020B0604030504040204" pitchFamily="34" charset="-128"/>
                <a:ea typeface="Meiryo" panose="020B0604030504040204" pitchFamily="34" charset="-128"/>
              </a:endParaRPr>
            </a:p>
            <a:p>
              <a:pPr algn="ctr"/>
              <a:r>
                <a:rPr kumimoji="1" lang="en-US" altLang="ja-JP" sz="1400" dirty="0">
                  <a:solidFill>
                    <a:srgbClr val="0066B3"/>
                  </a:solidFill>
                  <a:latin typeface="Meiryo" panose="020B0604030504040204" pitchFamily="34" charset="-128"/>
                  <a:ea typeface="Meiryo" panose="020B0604030504040204" pitchFamily="34" charset="-128"/>
                </a:rPr>
                <a:t>load nomad </a:t>
              </a:r>
              <a:r>
                <a:rPr kumimoji="1" lang="ja-JP" altLang="en-US" sz="1400" dirty="0">
                  <a:solidFill>
                    <a:srgbClr val="0066B3"/>
                  </a:solidFill>
                  <a:latin typeface="Meiryo" panose="020B0604030504040204" pitchFamily="34" charset="-128"/>
                  <a:ea typeface="Meiryo" panose="020B0604030504040204" pitchFamily="34" charset="-128"/>
                </a:rPr>
                <a:t>を実行</a:t>
              </a:r>
              <a:endParaRPr kumimoji="1" lang="en-US" altLang="ja-JP" sz="1400" dirty="0">
                <a:solidFill>
                  <a:srgbClr val="0066B3"/>
                </a:solidFill>
                <a:latin typeface="Meiryo" panose="020B0604030504040204" pitchFamily="34" charset="-128"/>
                <a:ea typeface="Meiryo" panose="020B0604030504040204" pitchFamily="34" charset="-128"/>
              </a:endParaRPr>
            </a:p>
            <a:p>
              <a:pPr algn="ctr"/>
              <a:endParaRPr kumimoji="1" lang="en-US" altLang="ja-JP" sz="1400" dirty="0">
                <a:solidFill>
                  <a:srgbClr val="0066B3"/>
                </a:solidFill>
                <a:latin typeface="Meiryo" panose="020B0604030504040204" pitchFamily="34" charset="-128"/>
                <a:ea typeface="Meiryo" panose="020B0604030504040204" pitchFamily="34" charset="-128"/>
              </a:endParaRPr>
            </a:p>
            <a:p>
              <a:pPr algn="ctr"/>
              <a:r>
                <a:rPr kumimoji="1" lang="ja-JP" altLang="en-US" sz="1400" b="1" u="sng" dirty="0">
                  <a:solidFill>
                    <a:srgbClr val="0066B3"/>
                  </a:solidFill>
                  <a:latin typeface="Meiryo" panose="020B0604030504040204" pitchFamily="34" charset="-128"/>
                  <a:ea typeface="Meiryo" panose="020B0604030504040204" pitchFamily="34" charset="-128"/>
                </a:rPr>
                <a:t>認証は</a:t>
              </a:r>
              <a:r>
                <a:rPr kumimoji="1" lang="en-US" altLang="ja-JP" sz="1400" b="1" u="sng" dirty="0">
                  <a:solidFill>
                    <a:srgbClr val="0066B3"/>
                  </a:solidFill>
                  <a:latin typeface="Meiryo" panose="020B0604030504040204" pitchFamily="34" charset="-128"/>
                  <a:ea typeface="Meiryo" panose="020B0604030504040204" pitchFamily="34" charset="-128"/>
                </a:rPr>
                <a:t>Domino</a:t>
              </a:r>
              <a:br>
                <a:rPr kumimoji="1" lang="en-US" altLang="ja-JP" sz="1400" b="1" u="sng" dirty="0">
                  <a:solidFill>
                    <a:srgbClr val="0066B3"/>
                  </a:solidFill>
                  <a:latin typeface="Meiryo" panose="020B0604030504040204" pitchFamily="34" charset="-128"/>
                  <a:ea typeface="Meiryo" panose="020B0604030504040204" pitchFamily="34" charset="-128"/>
                </a:rPr>
              </a:br>
              <a:r>
                <a:rPr kumimoji="1" lang="ja-JP" altLang="en-US" sz="1400" b="1" u="sng" dirty="0">
                  <a:solidFill>
                    <a:srgbClr val="0066B3"/>
                  </a:solidFill>
                  <a:latin typeface="Meiryo" panose="020B0604030504040204" pitchFamily="34" charset="-128"/>
                  <a:ea typeface="Meiryo" panose="020B0604030504040204" pitchFamily="34" charset="-128"/>
                </a:rPr>
                <a:t>ディレクトリを使用</a:t>
              </a:r>
              <a:endParaRPr kumimoji="1" lang="en-US" altLang="ja-JP" sz="1400" b="1" u="sng" dirty="0">
                <a:solidFill>
                  <a:srgbClr val="0066B3"/>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936EC22A-EEDE-462F-AF53-014C25AC3DD9}"/>
              </a:ext>
            </a:extLst>
          </p:cNvPr>
          <p:cNvSpPr txBox="1"/>
          <p:nvPr/>
        </p:nvSpPr>
        <p:spPr>
          <a:xfrm>
            <a:off x="518068" y="5486309"/>
            <a:ext cx="1973342" cy="338554"/>
          </a:xfrm>
          <a:prstGeom prst="rect">
            <a:avLst/>
          </a:prstGeom>
          <a:noFill/>
        </p:spPr>
        <p:txBody>
          <a:bodyPr wrap="square" rtlCol="0">
            <a:spAutoFit/>
          </a:bodyPr>
          <a:lstStyle/>
          <a:p>
            <a:r>
              <a:rPr kumimoji="1" lang="en-US" altLang="ja-JP" sz="1600" dirty="0">
                <a:solidFill>
                  <a:srgbClr val="0066B3"/>
                </a:solidFill>
                <a:latin typeface="Meiryo" panose="020B0604030504040204" pitchFamily="34" charset="-128"/>
                <a:ea typeface="Meiryo" panose="020B0604030504040204" pitchFamily="34" charset="-128"/>
              </a:rPr>
              <a:t>9.0.1</a:t>
            </a:r>
            <a:r>
              <a:rPr kumimoji="1" lang="ja-JP" altLang="en-US" sz="1600" dirty="0">
                <a:solidFill>
                  <a:srgbClr val="0066B3"/>
                </a:solidFill>
                <a:latin typeface="Meiryo" panose="020B0604030504040204" pitchFamily="34" charset="-128"/>
                <a:ea typeface="Meiryo" panose="020B0604030504040204" pitchFamily="34" charset="-128"/>
              </a:rPr>
              <a:t>以降利用可能</a:t>
            </a:r>
          </a:p>
        </p:txBody>
      </p:sp>
      <p:sp>
        <p:nvSpPr>
          <p:cNvPr id="35" name="テキスト ボックス 34">
            <a:extLst>
              <a:ext uri="{FF2B5EF4-FFF2-40B4-BE49-F238E27FC236}">
                <a16:creationId xmlns:a16="http://schemas.microsoft.com/office/drawing/2014/main" id="{D25E4BBD-436D-4F37-9E66-7D8D287786F7}"/>
              </a:ext>
            </a:extLst>
          </p:cNvPr>
          <p:cNvSpPr txBox="1"/>
          <p:nvPr/>
        </p:nvSpPr>
        <p:spPr>
          <a:xfrm>
            <a:off x="460243" y="1093966"/>
            <a:ext cx="9546033" cy="1138773"/>
          </a:xfrm>
          <a:prstGeom prst="rect">
            <a:avLst/>
          </a:prstGeom>
          <a:noFill/>
        </p:spPr>
        <p:txBody>
          <a:bodyPr wrap="square">
            <a:spAutoFit/>
          </a:bodyPr>
          <a:lstStyle/>
          <a:p>
            <a:pPr marL="285750" indent="-285750">
              <a:buFont typeface="Arial" panose="020B0604020202020204" pitchFamily="34" charset="0"/>
              <a:buChar char="•"/>
            </a:pPr>
            <a:r>
              <a:rPr kumimoji="1" lang="en-US" altLang="ja-JP" dirty="0"/>
              <a:t>Nomad Web</a:t>
            </a:r>
            <a:r>
              <a:rPr kumimoji="1" lang="ja-JP" altLang="en-US" dirty="0"/>
              <a:t>はプロキシサーバー</a:t>
            </a:r>
            <a:r>
              <a:rPr kumimoji="1" lang="en-US" altLang="ja-JP" dirty="0"/>
              <a:t>1</a:t>
            </a:r>
            <a:r>
              <a:rPr kumimoji="1" lang="ja-JP" altLang="en-US" dirty="0"/>
              <a:t>台追加のみで実現。</a:t>
            </a:r>
            <a:r>
              <a:rPr kumimoji="1" lang="en-US" altLang="ja-JP" dirty="0"/>
              <a:t>1</a:t>
            </a:r>
            <a:r>
              <a:rPr kumimoji="1" lang="ja-JP" altLang="en-US" dirty="0"/>
              <a:t>時間未満でインストール可能</a:t>
            </a:r>
            <a:endParaRPr kumimoji="1" lang="en-US" altLang="ja-JP" dirty="0"/>
          </a:p>
          <a:p>
            <a:pPr marL="742950" lvl="1" indent="-285750">
              <a:buFont typeface="Arial" panose="020B0604020202020204" pitchFamily="34" charset="0"/>
              <a:buChar char="•"/>
            </a:pPr>
            <a:r>
              <a:rPr kumimoji="1" lang="en-US" altLang="ja-JP" dirty="0"/>
              <a:t>Nomad Mobile </a:t>
            </a:r>
            <a:r>
              <a:rPr kumimoji="1" lang="ja-JP" altLang="en-US" dirty="0"/>
              <a:t>の「</a:t>
            </a:r>
            <a:r>
              <a:rPr kumimoji="1" lang="en-US" altLang="ja-JP" dirty="0"/>
              <a:t>443</a:t>
            </a:r>
            <a:r>
              <a:rPr kumimoji="1" lang="ja-JP" altLang="en-US" dirty="0"/>
              <a:t>化」も実現</a:t>
            </a:r>
            <a:endParaRPr kumimoji="1" lang="en-US" altLang="ja-JP" dirty="0"/>
          </a:p>
          <a:p>
            <a:pPr marL="285750" indent="-285750">
              <a:buFont typeface="Arial" panose="020B0604020202020204" pitchFamily="34" charset="0"/>
              <a:buChar char="•"/>
            </a:pPr>
            <a:r>
              <a:rPr kumimoji="1" lang="ja-JP" altLang="en-US" dirty="0"/>
              <a:t>詳細は「</a:t>
            </a:r>
            <a:r>
              <a:rPr kumimoji="1" lang="en-US" altLang="ja-JP" dirty="0"/>
              <a:t>HCL Nomad for Web Browsers 1.0.x </a:t>
            </a:r>
            <a:r>
              <a:rPr kumimoji="1" lang="ja-JP" altLang="en-US" dirty="0"/>
              <a:t>リリース情報」に記載</a:t>
            </a:r>
            <a:r>
              <a:rPr kumimoji="1" lang="en-US" altLang="ja-JP" sz="1400" dirty="0"/>
              <a:t>https://support.hcltechsw.com/csm/ja?id=kb_article&amp;sysparm_article=KB0090739</a:t>
            </a:r>
            <a:endParaRPr kumimoji="1" lang="ja-JP" altLang="en-US" sz="1400" dirty="0"/>
          </a:p>
        </p:txBody>
      </p:sp>
      <p:grpSp>
        <p:nvGrpSpPr>
          <p:cNvPr id="60" name="グループ化 59">
            <a:extLst>
              <a:ext uri="{FF2B5EF4-FFF2-40B4-BE49-F238E27FC236}">
                <a16:creationId xmlns:a16="http://schemas.microsoft.com/office/drawing/2014/main" id="{2D48F6A6-DA09-4C01-BB52-C1AF5FA2F473}"/>
              </a:ext>
            </a:extLst>
          </p:cNvPr>
          <p:cNvGrpSpPr/>
          <p:nvPr/>
        </p:nvGrpSpPr>
        <p:grpSpPr>
          <a:xfrm>
            <a:off x="697951" y="2423644"/>
            <a:ext cx="9023214" cy="1009007"/>
            <a:chOff x="697951" y="2423644"/>
            <a:chExt cx="9023214" cy="1009007"/>
          </a:xfrm>
        </p:grpSpPr>
        <p:grpSp>
          <p:nvGrpSpPr>
            <p:cNvPr id="59" name="グループ化 58">
              <a:extLst>
                <a:ext uri="{FF2B5EF4-FFF2-40B4-BE49-F238E27FC236}">
                  <a16:creationId xmlns:a16="http://schemas.microsoft.com/office/drawing/2014/main" id="{DB73C6FD-E7CB-4D18-AF1D-3BB18D5DD0AB}"/>
                </a:ext>
              </a:extLst>
            </p:cNvPr>
            <p:cNvGrpSpPr/>
            <p:nvPr/>
          </p:nvGrpSpPr>
          <p:grpSpPr>
            <a:xfrm>
              <a:off x="697951" y="2846962"/>
              <a:ext cx="1686614" cy="585689"/>
              <a:chOff x="697951" y="2846962"/>
              <a:chExt cx="1686614" cy="585689"/>
            </a:xfrm>
          </p:grpSpPr>
          <p:sp>
            <p:nvSpPr>
              <p:cNvPr id="16" name="Rectangle 30">
                <a:extLst>
                  <a:ext uri="{FF2B5EF4-FFF2-40B4-BE49-F238E27FC236}">
                    <a16:creationId xmlns:a16="http://schemas.microsoft.com/office/drawing/2014/main" id="{2305E9B7-FB8B-4D69-8BB5-B916AAC6DD63}"/>
                  </a:ext>
                </a:extLst>
              </p:cNvPr>
              <p:cNvSpPr/>
              <p:nvPr/>
            </p:nvSpPr>
            <p:spPr>
              <a:xfrm>
                <a:off x="697951" y="2846962"/>
                <a:ext cx="1609063" cy="585689"/>
              </a:xfrm>
              <a:prstGeom prst="rect">
                <a:avLst/>
              </a:prstGeom>
              <a:solidFill>
                <a:srgbClr val="BBE0E3"/>
              </a:solidFill>
              <a:ln w="25400" cap="flat" cmpd="sng" algn="ctr">
                <a:solidFill>
                  <a:srgbClr val="BBE0E3">
                    <a:shade val="50000"/>
                  </a:srgbClr>
                </a:solidFill>
                <a:prstDash val="solid"/>
              </a:ln>
              <a:effectLst/>
            </p:spPr>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rPr>
                  <a:t>ID </a:t>
                </a:r>
                <a:r>
                  <a:rPr kumimoji="0" lang="en-US" sz="1600" b="1" i="0" u="none" strike="noStrike" kern="0" cap="none" spc="0" normalizeH="0" baseline="0" noProof="0" dirty="0" err="1">
                    <a:ln>
                      <a:noFill/>
                    </a:ln>
                    <a:solidFill>
                      <a:srgbClr val="000000"/>
                    </a:solidFill>
                    <a:effectLst/>
                    <a:uLnTx/>
                    <a:uFillTx/>
                    <a:latin typeface="Calibri" panose="020F0502020204030204"/>
                    <a:ea typeface="+mn-ea"/>
                    <a:cs typeface="+mn-cs"/>
                  </a:rPr>
                  <a:t>ボールト</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1600" b="1" kern="0" dirty="0">
                    <a:solidFill>
                      <a:srgbClr val="000000"/>
                    </a:solidFill>
                    <a:latin typeface="Calibri" panose="020F0502020204030204"/>
                  </a:rPr>
                  <a:t>(Domino V12)</a:t>
                </a:r>
                <a:endParaRPr kumimoji="0" lang="en-US" sz="1600" b="1" i="0" u="none" strike="noStrike" kern="0" cap="none" spc="0" normalizeH="0" baseline="0" noProof="0" dirty="0">
                  <a:ln>
                    <a:noFill/>
                  </a:ln>
                  <a:solidFill>
                    <a:srgbClr val="000000"/>
                  </a:solidFill>
                  <a:effectLst/>
                  <a:uLnTx/>
                  <a:uFillTx/>
                  <a:latin typeface="Calibri" panose="020F0502020204030204"/>
                  <a:ea typeface="+mn-ea"/>
                  <a:cs typeface="+mn-cs"/>
                </a:endParaRPr>
              </a:p>
            </p:txBody>
          </p:sp>
          <p:sp>
            <p:nvSpPr>
              <p:cNvPr id="27" name="AutoShape 20">
                <a:extLst>
                  <a:ext uri="{FF2B5EF4-FFF2-40B4-BE49-F238E27FC236}">
                    <a16:creationId xmlns:a16="http://schemas.microsoft.com/office/drawing/2014/main" id="{97DA934D-EC67-47F2-A985-812034E89800}"/>
                  </a:ext>
                </a:extLst>
              </p:cNvPr>
              <p:cNvSpPr>
                <a:spLocks noChangeArrowheads="1"/>
              </p:cNvSpPr>
              <p:nvPr/>
            </p:nvSpPr>
            <p:spPr bwMode="auto">
              <a:xfrm>
                <a:off x="2012590" y="3070159"/>
                <a:ext cx="371975" cy="301347"/>
              </a:xfrm>
              <a:prstGeom prst="foldedCorner">
                <a:avLst>
                  <a:gd name="adj" fmla="val 24727"/>
                </a:avLst>
              </a:prstGeom>
              <a:solidFill>
                <a:schemeClr val="bg1"/>
              </a:solidFill>
              <a:ln w="9525">
                <a:solidFill>
                  <a:srgbClr val="000000"/>
                </a:solidFill>
                <a:miter lim="800000"/>
                <a:headEnd/>
                <a:tailEnd/>
              </a:ln>
              <a:effectLst/>
            </p:spPr>
            <p:txBody>
              <a:bodyPr wrap="none" anchor="ctr"/>
              <a:lstStyle>
                <a:lvl1pPr algn="l" eaLnBrk="0" hangingPunct="0">
                  <a:defRPr kumimoji="1">
                    <a:solidFill>
                      <a:schemeClr val="tx1"/>
                    </a:solidFill>
                    <a:latin typeface="Arial" panose="020B0604020202020204" pitchFamily="34" charset="0"/>
                    <a:ea typeface="ＭＳ Ｐゴシック" panose="020B0600070205080204" pitchFamily="34" charset="-128"/>
                  </a:defRPr>
                </a:lvl1pPr>
                <a:lvl2pPr algn="l" eaLnBrk="0" hangingPunct="0">
                  <a:defRPr kumimoji="1">
                    <a:solidFill>
                      <a:schemeClr val="tx1"/>
                    </a:solidFill>
                    <a:latin typeface="Arial" panose="020B0604020202020204" pitchFamily="34" charset="0"/>
                    <a:ea typeface="ＭＳ Ｐゴシック" panose="020B0600070205080204" pitchFamily="34" charset="-128"/>
                  </a:defRPr>
                </a:lvl2pPr>
                <a:lvl3pPr algn="l" eaLnBrk="0" hangingPunct="0">
                  <a:defRPr kumimoji="1">
                    <a:solidFill>
                      <a:schemeClr val="tx1"/>
                    </a:solidFill>
                    <a:latin typeface="Arial" panose="020B0604020202020204" pitchFamily="34" charset="0"/>
                    <a:ea typeface="ＭＳ Ｐゴシック" panose="020B0600070205080204" pitchFamily="34" charset="-128"/>
                  </a:defRPr>
                </a:lvl3pPr>
                <a:lvl4pPr algn="l" eaLnBrk="0" hangingPunct="0">
                  <a:defRPr kumimoji="1">
                    <a:solidFill>
                      <a:schemeClr val="tx1"/>
                    </a:solidFill>
                    <a:latin typeface="Arial" panose="020B0604020202020204" pitchFamily="34" charset="0"/>
                    <a:ea typeface="ＭＳ Ｐゴシック" panose="020B0600070205080204" pitchFamily="34" charset="-128"/>
                  </a:defRPr>
                </a:lvl4pPr>
                <a:lvl5pPr algn="l" eaLnBrk="0" hangingPunct="0">
                  <a:defRPr kumimoji="1">
                    <a:solidFill>
                      <a:schemeClr val="tx1"/>
                    </a:solidFill>
                    <a:latin typeface="Arial" panose="020B0604020202020204" pitchFamily="34" charset="0"/>
                    <a:ea typeface="ＭＳ Ｐゴシック" panose="020B0600070205080204" pitchFamily="34"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altLang="ja-JP" sz="1600" i="1"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Arial" panose="020B0604020202020204" pitchFamily="34" charset="0"/>
                </a:endParaRPr>
              </a:p>
            </p:txBody>
          </p:sp>
          <p:sp>
            <p:nvSpPr>
              <p:cNvPr id="28" name="AutoShape 20">
                <a:extLst>
                  <a:ext uri="{FF2B5EF4-FFF2-40B4-BE49-F238E27FC236}">
                    <a16:creationId xmlns:a16="http://schemas.microsoft.com/office/drawing/2014/main" id="{63BD5812-225B-43EF-A62C-FB9BF68BEA28}"/>
                  </a:ext>
                </a:extLst>
              </p:cNvPr>
              <p:cNvSpPr>
                <a:spLocks noChangeArrowheads="1"/>
              </p:cNvSpPr>
              <p:nvPr/>
            </p:nvSpPr>
            <p:spPr bwMode="auto">
              <a:xfrm>
                <a:off x="1980536" y="2982452"/>
                <a:ext cx="371975" cy="319263"/>
              </a:xfrm>
              <a:prstGeom prst="foldedCorner">
                <a:avLst>
                  <a:gd name="adj" fmla="val 24727"/>
                </a:avLst>
              </a:prstGeom>
              <a:solidFill>
                <a:schemeClr val="bg1"/>
              </a:solidFill>
              <a:ln w="9525">
                <a:solidFill>
                  <a:srgbClr val="000000"/>
                </a:solidFill>
                <a:miter lim="800000"/>
                <a:headEnd/>
                <a:tailEnd/>
              </a:ln>
              <a:effectLst/>
            </p:spPr>
            <p:txBody>
              <a:bodyPr wrap="none" anchor="ctr"/>
              <a:lstStyle>
                <a:lvl1pPr algn="l" eaLnBrk="0" hangingPunct="0">
                  <a:defRPr kumimoji="1">
                    <a:solidFill>
                      <a:schemeClr val="tx1"/>
                    </a:solidFill>
                    <a:latin typeface="Arial" panose="020B0604020202020204" pitchFamily="34" charset="0"/>
                    <a:ea typeface="ＭＳ Ｐゴシック" panose="020B0600070205080204" pitchFamily="34" charset="-128"/>
                  </a:defRPr>
                </a:lvl1pPr>
                <a:lvl2pPr algn="l" eaLnBrk="0" hangingPunct="0">
                  <a:defRPr kumimoji="1">
                    <a:solidFill>
                      <a:schemeClr val="tx1"/>
                    </a:solidFill>
                    <a:latin typeface="Arial" panose="020B0604020202020204" pitchFamily="34" charset="0"/>
                    <a:ea typeface="ＭＳ Ｐゴシック" panose="020B0600070205080204" pitchFamily="34" charset="-128"/>
                  </a:defRPr>
                </a:lvl2pPr>
                <a:lvl3pPr algn="l" eaLnBrk="0" hangingPunct="0">
                  <a:defRPr kumimoji="1">
                    <a:solidFill>
                      <a:schemeClr val="tx1"/>
                    </a:solidFill>
                    <a:latin typeface="Arial" panose="020B0604020202020204" pitchFamily="34" charset="0"/>
                    <a:ea typeface="ＭＳ Ｐゴシック" panose="020B0600070205080204" pitchFamily="34" charset="-128"/>
                  </a:defRPr>
                </a:lvl3pPr>
                <a:lvl4pPr algn="l" eaLnBrk="0" hangingPunct="0">
                  <a:defRPr kumimoji="1">
                    <a:solidFill>
                      <a:schemeClr val="tx1"/>
                    </a:solidFill>
                    <a:latin typeface="Arial" panose="020B0604020202020204" pitchFamily="34" charset="0"/>
                    <a:ea typeface="ＭＳ Ｐゴシック" panose="020B0600070205080204" pitchFamily="34" charset="-128"/>
                  </a:defRPr>
                </a:lvl4pPr>
                <a:lvl5pPr algn="l" eaLnBrk="0" hangingPunct="0">
                  <a:defRPr kumimoji="1">
                    <a:solidFill>
                      <a:schemeClr val="tx1"/>
                    </a:solidFill>
                    <a:latin typeface="Arial" panose="020B0604020202020204" pitchFamily="34" charset="0"/>
                    <a:ea typeface="ＭＳ Ｐゴシック" panose="020B0600070205080204" pitchFamily="34"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ja-JP" sz="1600" i="1"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Arial" panose="020B0604020202020204" pitchFamily="34" charset="0"/>
                  </a:rPr>
                  <a:t>ID</a:t>
                </a:r>
              </a:p>
            </p:txBody>
          </p:sp>
        </p:grpSp>
        <p:sp>
          <p:nvSpPr>
            <p:cNvPr id="31" name="テキスト ボックス 30">
              <a:extLst>
                <a:ext uri="{FF2B5EF4-FFF2-40B4-BE49-F238E27FC236}">
                  <a16:creationId xmlns:a16="http://schemas.microsoft.com/office/drawing/2014/main" id="{013E7726-BDBF-4994-B5EC-B6EF8783C7C3}"/>
                </a:ext>
              </a:extLst>
            </p:cNvPr>
            <p:cNvSpPr txBox="1"/>
            <p:nvPr/>
          </p:nvSpPr>
          <p:spPr>
            <a:xfrm>
              <a:off x="2679086" y="2423644"/>
              <a:ext cx="2548843" cy="584775"/>
            </a:xfrm>
            <a:prstGeom prst="rect">
              <a:avLst/>
            </a:prstGeom>
            <a:noFill/>
          </p:spPr>
          <p:txBody>
            <a:bodyPr wrap="square" rtlCol="0">
              <a:spAutoFit/>
            </a:bodyPr>
            <a:lstStyle/>
            <a:p>
              <a:r>
                <a:rPr kumimoji="1" lang="en-US" altLang="ja-JP" sz="1600" dirty="0">
                  <a:solidFill>
                    <a:srgbClr val="0066B3"/>
                  </a:solidFill>
                  <a:latin typeface="Meiryo" panose="020B0604030504040204" pitchFamily="34" charset="-128"/>
                  <a:ea typeface="Meiryo" panose="020B0604030504040204" pitchFamily="34" charset="-128"/>
                </a:rPr>
                <a:t>ID</a:t>
              </a:r>
              <a:r>
                <a:rPr kumimoji="1" lang="ja-JP" altLang="en-US" sz="1600" dirty="0">
                  <a:solidFill>
                    <a:srgbClr val="0066B3"/>
                  </a:solidFill>
                  <a:latin typeface="Meiryo" panose="020B0604030504040204" pitchFamily="34" charset="-128"/>
                  <a:ea typeface="Meiryo" panose="020B0604030504040204" pitchFamily="34" charset="-128"/>
                </a:rPr>
                <a:t>ファイルは</a:t>
              </a:r>
              <a:br>
                <a:rPr kumimoji="1" lang="en-US" altLang="ja-JP" sz="1600" dirty="0">
                  <a:solidFill>
                    <a:srgbClr val="0066B3"/>
                  </a:solidFill>
                  <a:latin typeface="Meiryo" panose="020B0604030504040204" pitchFamily="34" charset="-128"/>
                  <a:ea typeface="Meiryo" panose="020B0604030504040204" pitchFamily="34" charset="-128"/>
                </a:rPr>
              </a:br>
              <a:r>
                <a:rPr kumimoji="1" lang="en-US" altLang="ja-JP" sz="1600" dirty="0">
                  <a:solidFill>
                    <a:srgbClr val="0066B3"/>
                  </a:solidFill>
                  <a:latin typeface="Meiryo" panose="020B0604030504040204" pitchFamily="34" charset="-128"/>
                  <a:ea typeface="Meiryo" panose="020B0604030504040204" pitchFamily="34" charset="-128"/>
                </a:rPr>
                <a:t>ID</a:t>
              </a:r>
              <a:r>
                <a:rPr kumimoji="1" lang="ja-JP" altLang="en-US" sz="1600" dirty="0">
                  <a:solidFill>
                    <a:srgbClr val="0066B3"/>
                  </a:solidFill>
                  <a:latin typeface="Meiryo" panose="020B0604030504040204" pitchFamily="34" charset="-128"/>
                  <a:ea typeface="Meiryo" panose="020B0604030504040204" pitchFamily="34" charset="-128"/>
                </a:rPr>
                <a:t>ボールトから自動取得</a:t>
              </a:r>
            </a:p>
          </p:txBody>
        </p:sp>
        <p:cxnSp>
          <p:nvCxnSpPr>
            <p:cNvPr id="54" name="直線矢印コネクタ 53">
              <a:extLst>
                <a:ext uri="{FF2B5EF4-FFF2-40B4-BE49-F238E27FC236}">
                  <a16:creationId xmlns:a16="http://schemas.microsoft.com/office/drawing/2014/main" id="{141FC389-07CC-455E-ADF6-326593A7214C}"/>
                </a:ext>
              </a:extLst>
            </p:cNvPr>
            <p:cNvCxnSpPr>
              <a:cxnSpLocks/>
            </p:cNvCxnSpPr>
            <p:nvPr/>
          </p:nvCxnSpPr>
          <p:spPr>
            <a:xfrm>
              <a:off x="2416619" y="2955413"/>
              <a:ext cx="28459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直線矢印コネクタ 55">
              <a:extLst>
                <a:ext uri="{FF2B5EF4-FFF2-40B4-BE49-F238E27FC236}">
                  <a16:creationId xmlns:a16="http://schemas.microsoft.com/office/drawing/2014/main" id="{520317BC-32E4-4F97-97ED-E743642FE46D}"/>
                </a:ext>
              </a:extLst>
            </p:cNvPr>
            <p:cNvCxnSpPr>
              <a:cxnSpLocks/>
            </p:cNvCxnSpPr>
            <p:nvPr/>
          </p:nvCxnSpPr>
          <p:spPr>
            <a:xfrm>
              <a:off x="7374761" y="2959138"/>
              <a:ext cx="23464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67" name="グループ化 66">
            <a:extLst>
              <a:ext uri="{FF2B5EF4-FFF2-40B4-BE49-F238E27FC236}">
                <a16:creationId xmlns:a16="http://schemas.microsoft.com/office/drawing/2014/main" id="{B43A77EF-B3C5-4F5A-8DD7-335D9D0FA6B2}"/>
              </a:ext>
            </a:extLst>
          </p:cNvPr>
          <p:cNvGrpSpPr/>
          <p:nvPr/>
        </p:nvGrpSpPr>
        <p:grpSpPr>
          <a:xfrm>
            <a:off x="2580894" y="4222288"/>
            <a:ext cx="9116104" cy="2001385"/>
            <a:chOff x="2580894" y="4222288"/>
            <a:chExt cx="9116104" cy="2001385"/>
          </a:xfrm>
        </p:grpSpPr>
        <p:grpSp>
          <p:nvGrpSpPr>
            <p:cNvPr id="63" name="グループ化 62">
              <a:extLst>
                <a:ext uri="{FF2B5EF4-FFF2-40B4-BE49-F238E27FC236}">
                  <a16:creationId xmlns:a16="http://schemas.microsoft.com/office/drawing/2014/main" id="{6EE7B4C4-8C46-44C6-A0DE-F26BFDAF12D1}"/>
                </a:ext>
              </a:extLst>
            </p:cNvPr>
            <p:cNvGrpSpPr/>
            <p:nvPr/>
          </p:nvGrpSpPr>
          <p:grpSpPr>
            <a:xfrm>
              <a:off x="2580894" y="4222288"/>
              <a:ext cx="9116104" cy="2001385"/>
              <a:chOff x="2580894" y="4222288"/>
              <a:chExt cx="9116104" cy="2001385"/>
            </a:xfrm>
          </p:grpSpPr>
          <p:grpSp>
            <p:nvGrpSpPr>
              <p:cNvPr id="52" name="グループ化 51">
                <a:extLst>
                  <a:ext uri="{FF2B5EF4-FFF2-40B4-BE49-F238E27FC236}">
                    <a16:creationId xmlns:a16="http://schemas.microsoft.com/office/drawing/2014/main" id="{144BB30C-28F9-41B7-A9CC-F94A14BAF3A0}"/>
                  </a:ext>
                </a:extLst>
              </p:cNvPr>
              <p:cNvGrpSpPr/>
              <p:nvPr/>
            </p:nvGrpSpPr>
            <p:grpSpPr>
              <a:xfrm>
                <a:off x="2580894" y="4222288"/>
                <a:ext cx="9116104" cy="2001385"/>
                <a:chOff x="2488534" y="3788177"/>
                <a:chExt cx="9116104" cy="2001385"/>
              </a:xfrm>
            </p:grpSpPr>
            <p:pic>
              <p:nvPicPr>
                <p:cNvPr id="26" name="図 25" descr="グラフィカル ユーザー インターフェイス, テキスト, アプリケーション&#10;&#10;自動的に生成された説明">
                  <a:extLst>
                    <a:ext uri="{FF2B5EF4-FFF2-40B4-BE49-F238E27FC236}">
                      <a16:creationId xmlns:a16="http://schemas.microsoft.com/office/drawing/2014/main" id="{19715647-5FBA-43EE-AE05-42A65B38D543}"/>
                    </a:ext>
                  </a:extLst>
                </p:cNvPr>
                <p:cNvPicPr>
                  <a:picLocks noChangeAspect="1"/>
                </p:cNvPicPr>
                <p:nvPr/>
              </p:nvPicPr>
              <p:blipFill>
                <a:blip r:embed="rId6"/>
                <a:stretch>
                  <a:fillRect/>
                </a:stretch>
              </p:blipFill>
              <p:spPr>
                <a:xfrm>
                  <a:off x="9652737" y="4043625"/>
                  <a:ext cx="1951901" cy="1745937"/>
                </a:xfrm>
                <a:prstGeom prst="rect">
                  <a:avLst/>
                </a:prstGeom>
                <a:ln w="25400">
                  <a:solidFill>
                    <a:schemeClr val="accent3"/>
                  </a:solidFill>
                </a:ln>
              </p:spPr>
            </p:pic>
            <p:grpSp>
              <p:nvGrpSpPr>
                <p:cNvPr id="45" name="グループ化 44">
                  <a:extLst>
                    <a:ext uri="{FF2B5EF4-FFF2-40B4-BE49-F238E27FC236}">
                      <a16:creationId xmlns:a16="http://schemas.microsoft.com/office/drawing/2014/main" id="{CF67E619-8A4C-4310-B554-A512E26388EC}"/>
                    </a:ext>
                  </a:extLst>
                </p:cNvPr>
                <p:cNvGrpSpPr/>
                <p:nvPr/>
              </p:nvGrpSpPr>
              <p:grpSpPr>
                <a:xfrm>
                  <a:off x="7267462" y="3788177"/>
                  <a:ext cx="2352107" cy="621897"/>
                  <a:chOff x="7282401" y="2565730"/>
                  <a:chExt cx="2352107" cy="621897"/>
                </a:xfrm>
              </p:grpSpPr>
              <p:cxnSp>
                <p:nvCxnSpPr>
                  <p:cNvPr id="46" name="Straight Arrow Connector 8">
                    <a:extLst>
                      <a:ext uri="{FF2B5EF4-FFF2-40B4-BE49-F238E27FC236}">
                        <a16:creationId xmlns:a16="http://schemas.microsoft.com/office/drawing/2014/main" id="{A4B8529D-D9FD-410D-A18E-53F65042D338}"/>
                      </a:ext>
                    </a:extLst>
                  </p:cNvPr>
                  <p:cNvCxnSpPr>
                    <a:cxnSpLocks/>
                  </p:cNvCxnSpPr>
                  <p:nvPr/>
                </p:nvCxnSpPr>
                <p:spPr>
                  <a:xfrm flipH="1">
                    <a:off x="7282401" y="3178652"/>
                    <a:ext cx="2352107" cy="8975"/>
                  </a:xfrm>
                  <a:prstGeom prst="straightConnector1">
                    <a:avLst/>
                  </a:prstGeom>
                  <a:noFill/>
                  <a:ln w="76200" cap="flat" cmpd="sng" algn="ctr">
                    <a:solidFill>
                      <a:srgbClr val="808080"/>
                    </a:solidFill>
                    <a:prstDash val="solid"/>
                    <a:headEnd type="triangle"/>
                    <a:tailEnd type="triangle"/>
                  </a:ln>
                  <a:effectLst/>
                </p:spPr>
              </p:cxnSp>
              <p:sp>
                <p:nvSpPr>
                  <p:cNvPr id="47" name="TextBox 9">
                    <a:extLst>
                      <a:ext uri="{FF2B5EF4-FFF2-40B4-BE49-F238E27FC236}">
                        <a16:creationId xmlns:a16="http://schemas.microsoft.com/office/drawing/2014/main" id="{AC9AF120-BFEE-4C3A-812C-6F4E9454707C}"/>
                      </a:ext>
                    </a:extLst>
                  </p:cNvPr>
                  <p:cNvSpPr txBox="1"/>
                  <p:nvPr/>
                </p:nvSpPr>
                <p:spPr>
                  <a:xfrm>
                    <a:off x="7569940" y="2565730"/>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HTTPS/WebSocket</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443</a:t>
                    </a:r>
                  </a:p>
                </p:txBody>
              </p:sp>
            </p:grpSp>
            <p:grpSp>
              <p:nvGrpSpPr>
                <p:cNvPr id="48" name="グループ化 47">
                  <a:extLst>
                    <a:ext uri="{FF2B5EF4-FFF2-40B4-BE49-F238E27FC236}">
                      <a16:creationId xmlns:a16="http://schemas.microsoft.com/office/drawing/2014/main" id="{6956F822-1B7D-43EC-A1AF-3104DE34ADE9}"/>
                    </a:ext>
                  </a:extLst>
                </p:cNvPr>
                <p:cNvGrpSpPr/>
                <p:nvPr/>
              </p:nvGrpSpPr>
              <p:grpSpPr>
                <a:xfrm>
                  <a:off x="2488534" y="5116665"/>
                  <a:ext cx="7131035" cy="593858"/>
                  <a:chOff x="2503474" y="2772251"/>
                  <a:chExt cx="7131035" cy="593858"/>
                </a:xfrm>
              </p:grpSpPr>
              <p:cxnSp>
                <p:nvCxnSpPr>
                  <p:cNvPr id="49" name="Straight Arrow Connector 8">
                    <a:extLst>
                      <a:ext uri="{FF2B5EF4-FFF2-40B4-BE49-F238E27FC236}">
                        <a16:creationId xmlns:a16="http://schemas.microsoft.com/office/drawing/2014/main" id="{F60BB569-5D77-4C79-A22C-5F191CC8B0E7}"/>
                      </a:ext>
                    </a:extLst>
                  </p:cNvPr>
                  <p:cNvCxnSpPr>
                    <a:cxnSpLocks/>
                  </p:cNvCxnSpPr>
                  <p:nvPr/>
                </p:nvCxnSpPr>
                <p:spPr>
                  <a:xfrm flipH="1">
                    <a:off x="2503474" y="2772251"/>
                    <a:ext cx="7131035" cy="0"/>
                  </a:xfrm>
                  <a:prstGeom prst="straightConnector1">
                    <a:avLst/>
                  </a:prstGeom>
                  <a:noFill/>
                  <a:ln w="76200" cap="flat" cmpd="sng" algn="ctr">
                    <a:solidFill>
                      <a:srgbClr val="FCB813"/>
                    </a:solidFill>
                    <a:prstDash val="solid"/>
                    <a:headEnd type="triangle"/>
                    <a:tailEnd type="triangle"/>
                  </a:ln>
                  <a:effectLst/>
                </p:spPr>
              </p:cxnSp>
              <p:sp>
                <p:nvSpPr>
                  <p:cNvPr id="50" name="TextBox 9">
                    <a:extLst>
                      <a:ext uri="{FF2B5EF4-FFF2-40B4-BE49-F238E27FC236}">
                        <a16:creationId xmlns:a16="http://schemas.microsoft.com/office/drawing/2014/main" id="{FF760B46-01A7-42B9-9560-8E78576BAA18}"/>
                      </a:ext>
                    </a:extLst>
                  </p:cNvPr>
                  <p:cNvSpPr txBox="1"/>
                  <p:nvPr/>
                </p:nvSpPr>
                <p:spPr>
                  <a:xfrm>
                    <a:off x="7569940" y="2781334"/>
                    <a:ext cx="177947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NRPC</a:t>
                    </a:r>
                    <a:endParaRPr lang="en-US" sz="1600" kern="0" dirty="0">
                      <a:solidFill>
                        <a:srgbClr val="000000"/>
                      </a:solidFill>
                      <a:latin typeface="Calibri"/>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a:ea typeface="+mn-ea"/>
                        <a:cs typeface="+mn-cs"/>
                      </a:rPr>
                      <a:t>Port </a:t>
                    </a:r>
                    <a:r>
                      <a:rPr lang="en-US" sz="1600" kern="0" dirty="0">
                        <a:solidFill>
                          <a:srgbClr val="000000"/>
                        </a:solidFill>
                        <a:latin typeface="Calibri"/>
                      </a:rPr>
                      <a:t>1352</a:t>
                    </a:r>
                    <a:endParaRPr kumimoji="0" lang="en-US" sz="1600" b="0" i="0" u="none" strike="noStrike" kern="0" cap="none" spc="0" normalizeH="0" baseline="0" noProof="0" dirty="0">
                      <a:ln>
                        <a:noFill/>
                      </a:ln>
                      <a:solidFill>
                        <a:srgbClr val="000000"/>
                      </a:solidFill>
                      <a:effectLst/>
                      <a:uLnTx/>
                      <a:uFillTx/>
                      <a:latin typeface="Calibri"/>
                      <a:ea typeface="+mn-ea"/>
                      <a:cs typeface="+mn-cs"/>
                    </a:endParaRPr>
                  </a:p>
                </p:txBody>
              </p:sp>
            </p:grpSp>
          </p:grpSp>
          <p:sp>
            <p:nvSpPr>
              <p:cNvPr id="62" name="TextBox 9">
                <a:extLst>
                  <a:ext uri="{FF2B5EF4-FFF2-40B4-BE49-F238E27FC236}">
                    <a16:creationId xmlns:a16="http://schemas.microsoft.com/office/drawing/2014/main" id="{689CDA38-B60E-4A54-AB21-CDAC4EED7287}"/>
                  </a:ext>
                </a:extLst>
              </p:cNvPr>
              <p:cNvSpPr txBox="1"/>
              <p:nvPr/>
            </p:nvSpPr>
            <p:spPr>
              <a:xfrm>
                <a:off x="7693195" y="4905368"/>
                <a:ext cx="1670619" cy="584775"/>
              </a:xfrm>
              <a:prstGeom prst="rect">
                <a:avLst/>
              </a:prstGeom>
              <a:noFill/>
              <a:ln>
                <a:solidFill>
                  <a:srgbClr val="BBE0E3">
                    <a:shade val="50000"/>
                  </a:srgb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00"/>
                    </a:solidFill>
                    <a:effectLst/>
                    <a:uLnTx/>
                    <a:uFillTx/>
                    <a:latin typeface="Calibri"/>
                    <a:ea typeface="+mn-ea"/>
                    <a:cs typeface="+mn-cs"/>
                  </a:rPr>
                  <a:t>443/1352</a:t>
                </a:r>
                <a:r>
                  <a:rPr kumimoji="0" lang="ja-JP" altLang="en-US" sz="1600" b="0" i="0" u="none" strike="noStrike" kern="0" cap="none" spc="0" normalizeH="0" baseline="0" noProof="0" dirty="0">
                    <a:ln>
                      <a:noFill/>
                    </a:ln>
                    <a:solidFill>
                      <a:srgbClr val="000000"/>
                    </a:solidFill>
                    <a:effectLst/>
                    <a:uLnTx/>
                    <a:uFillTx/>
                    <a:latin typeface="Calibri"/>
                    <a:ea typeface="+mn-ea"/>
                    <a:cs typeface="+mn-cs"/>
                  </a:rPr>
                  <a:t>は</a:t>
                </a:r>
                <a:endParaRPr kumimoji="0" lang="en-US" altLang="ja-JP" sz="1600" b="0" i="0" u="none" strike="noStrike" kern="0" cap="none" spc="0" normalizeH="0" baseline="0" noProof="0" dirty="0">
                  <a:ln>
                    <a:noFill/>
                  </a:ln>
                  <a:solidFill>
                    <a:srgbClr val="000000"/>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00000"/>
                    </a:solidFill>
                    <a:effectLst/>
                    <a:uLnTx/>
                    <a:uFillTx/>
                    <a:latin typeface="Calibri"/>
                    <a:ea typeface="+mn-ea"/>
                    <a:cs typeface="+mn-cs"/>
                  </a:rPr>
                  <a:t>設定で選択可能</a:t>
                </a:r>
                <a:endParaRPr kumimoji="0" lang="en-US" sz="1600" b="0" i="0" u="none" strike="noStrike" kern="0" cap="none" spc="0" normalizeH="0" baseline="0" noProof="0" dirty="0">
                  <a:ln>
                    <a:noFill/>
                  </a:ln>
                  <a:solidFill>
                    <a:srgbClr val="000000"/>
                  </a:solidFill>
                  <a:effectLst/>
                  <a:uLnTx/>
                  <a:uFillTx/>
                  <a:latin typeface="Calibri"/>
                  <a:ea typeface="+mn-ea"/>
                  <a:cs typeface="+mn-cs"/>
                </a:endParaRPr>
              </a:p>
            </p:txBody>
          </p:sp>
        </p:grpSp>
        <p:cxnSp>
          <p:nvCxnSpPr>
            <p:cNvPr id="66" name="直線矢印コネクタ 65">
              <a:extLst>
                <a:ext uri="{FF2B5EF4-FFF2-40B4-BE49-F238E27FC236}">
                  <a16:creationId xmlns:a16="http://schemas.microsoft.com/office/drawing/2014/main" id="{B6D1B197-6D25-4FF8-A6ED-1ECF665A2775}"/>
                </a:ext>
              </a:extLst>
            </p:cNvPr>
            <p:cNvCxnSpPr>
              <a:cxnSpLocks/>
            </p:cNvCxnSpPr>
            <p:nvPr/>
          </p:nvCxnSpPr>
          <p:spPr>
            <a:xfrm>
              <a:off x="7359822" y="4720979"/>
              <a:ext cx="234640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8032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3E04A-862C-4883-ACD6-AD1F653A0352}"/>
              </a:ext>
            </a:extLst>
          </p:cNvPr>
          <p:cNvSpPr>
            <a:spLocks noGrp="1"/>
          </p:cNvSpPr>
          <p:nvPr>
            <p:ph type="title"/>
          </p:nvPr>
        </p:nvSpPr>
        <p:spPr/>
        <p:txBody>
          <a:bodyPr/>
          <a:lstStyle/>
          <a:p>
            <a:r>
              <a:rPr kumimoji="1" lang="en-US" altLang="ja-JP" dirty="0"/>
              <a:t>FAQ: Nomad Web </a:t>
            </a:r>
            <a:r>
              <a:rPr kumimoji="1" lang="ja-JP" altLang="en-US" dirty="0"/>
              <a:t>のワークスページの同期</a:t>
            </a:r>
          </a:p>
        </p:txBody>
      </p:sp>
      <p:sp>
        <p:nvSpPr>
          <p:cNvPr id="3" name="Content Placeholder 2">
            <a:extLst>
              <a:ext uri="{FF2B5EF4-FFF2-40B4-BE49-F238E27FC236}">
                <a16:creationId xmlns:a16="http://schemas.microsoft.com/office/drawing/2014/main" id="{F18E4AD8-5A4D-4B45-A352-D10334AA0CEF}"/>
              </a:ext>
            </a:extLst>
          </p:cNvPr>
          <p:cNvSpPr>
            <a:spLocks noGrp="1"/>
          </p:cNvSpPr>
          <p:nvPr>
            <p:ph idx="1"/>
          </p:nvPr>
        </p:nvSpPr>
        <p:spPr/>
        <p:txBody>
          <a:bodyPr/>
          <a:lstStyle/>
          <a:p>
            <a:r>
              <a:rPr kumimoji="1" lang="en-US" altLang="ja-JP" dirty="0"/>
              <a:t>Notes</a:t>
            </a:r>
            <a:r>
              <a:rPr kumimoji="1" lang="ja-JP" altLang="en-US" dirty="0"/>
              <a:t>と</a:t>
            </a:r>
            <a:r>
              <a:rPr kumimoji="1" lang="en-US" altLang="ja-JP" dirty="0"/>
              <a:t>Nomad Web</a:t>
            </a:r>
            <a:r>
              <a:rPr kumimoji="1" lang="ja-JP" altLang="en-US" dirty="0"/>
              <a:t>を併用した場合、ワークスペースの同期されますか</a:t>
            </a:r>
            <a:endParaRPr kumimoji="1" lang="en-US" altLang="ja-JP" dirty="0"/>
          </a:p>
          <a:p>
            <a:pPr lvl="1"/>
            <a:r>
              <a:rPr kumimoji="1" lang="ja-JP" altLang="en-US" dirty="0"/>
              <a:t>セットアップ時に一度だけ同期されます。</a:t>
            </a:r>
            <a:endParaRPr kumimoji="1" lang="en-US" altLang="ja-JP" dirty="0"/>
          </a:p>
          <a:p>
            <a:pPr lvl="1"/>
            <a:r>
              <a:rPr lang="en-US" altLang="ja-JP" dirty="0"/>
              <a:t>MarvelClient (</a:t>
            </a:r>
            <a:r>
              <a:rPr lang="ja-JP" altLang="en-US" dirty="0"/>
              <a:t>有償</a:t>
            </a:r>
            <a:r>
              <a:rPr lang="en-US" altLang="ja-JP" dirty="0"/>
              <a:t>)</a:t>
            </a:r>
            <a:r>
              <a:rPr lang="ja-JP" altLang="en-US" dirty="0"/>
              <a:t>を使えば同期が可能です。</a:t>
            </a:r>
            <a:endParaRPr kumimoji="1" lang="ja-JP" altLang="en-US" dirty="0"/>
          </a:p>
        </p:txBody>
      </p:sp>
    </p:spTree>
    <p:extLst>
      <p:ext uri="{BB962C8B-B14F-4D97-AF65-F5344CB8AC3E}">
        <p14:creationId xmlns:p14="http://schemas.microsoft.com/office/powerpoint/2010/main" val="5212445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9BE48-6F75-4A7E-A198-56DBE36D1E31}"/>
              </a:ext>
            </a:extLst>
          </p:cNvPr>
          <p:cNvSpPr>
            <a:spLocks noGrp="1"/>
          </p:cNvSpPr>
          <p:nvPr>
            <p:ph type="title"/>
          </p:nvPr>
        </p:nvSpPr>
        <p:spPr/>
        <p:txBody>
          <a:bodyPr/>
          <a:lstStyle/>
          <a:p>
            <a:r>
              <a:rPr kumimoji="1" lang="en-US" altLang="ja-JP" dirty="0"/>
              <a:t>FAQ: Nomad Web</a:t>
            </a:r>
            <a:r>
              <a:rPr kumimoji="1" lang="ja-JP" altLang="en-US" dirty="0"/>
              <a:t>のバージョンアップ方法</a:t>
            </a:r>
          </a:p>
        </p:txBody>
      </p:sp>
      <p:sp>
        <p:nvSpPr>
          <p:cNvPr id="3" name="Content Placeholder 2">
            <a:extLst>
              <a:ext uri="{FF2B5EF4-FFF2-40B4-BE49-F238E27FC236}">
                <a16:creationId xmlns:a16="http://schemas.microsoft.com/office/drawing/2014/main" id="{B3618712-E3C7-4C73-8624-4CCCFC3436AD}"/>
              </a:ext>
            </a:extLst>
          </p:cNvPr>
          <p:cNvSpPr>
            <a:spLocks noGrp="1"/>
          </p:cNvSpPr>
          <p:nvPr>
            <p:ph idx="1"/>
          </p:nvPr>
        </p:nvSpPr>
        <p:spPr/>
        <p:txBody>
          <a:bodyPr/>
          <a:lstStyle/>
          <a:p>
            <a:r>
              <a:rPr kumimoji="1" lang="en-US" altLang="ja-JP" dirty="0"/>
              <a:t>Nomad Web</a:t>
            </a:r>
            <a:r>
              <a:rPr kumimoji="1" lang="ja-JP" altLang="en-US" dirty="0"/>
              <a:t>をバージョンアップする方法は？</a:t>
            </a:r>
            <a:endParaRPr kumimoji="1" lang="en-US" altLang="ja-JP" dirty="0"/>
          </a:p>
          <a:p>
            <a:pPr lvl="1"/>
            <a:r>
              <a:rPr kumimoji="1" lang="ja-JP" altLang="en-US" dirty="0"/>
              <a:t>新しい </a:t>
            </a:r>
            <a:r>
              <a:rPr kumimoji="1" lang="en-US" altLang="ja-JP" dirty="0"/>
              <a:t>Nomad Web </a:t>
            </a:r>
            <a:r>
              <a:rPr kumimoji="1" lang="ja-JP" altLang="en-US" dirty="0"/>
              <a:t>のファイルをプロキシサーバーにコピーするだけ。</a:t>
            </a:r>
            <a:endParaRPr kumimoji="1" lang="en-US" altLang="ja-JP" dirty="0"/>
          </a:p>
          <a:p>
            <a:pPr lvl="1"/>
            <a:r>
              <a:rPr kumimoji="1" lang="ja-JP" altLang="en-US" dirty="0"/>
              <a:t>クライアントがアクセスすると自動的に検知して画面上に「更新しますか」画面が表示される。</a:t>
            </a:r>
          </a:p>
        </p:txBody>
      </p:sp>
    </p:spTree>
    <p:extLst>
      <p:ext uri="{BB962C8B-B14F-4D97-AF65-F5344CB8AC3E}">
        <p14:creationId xmlns:p14="http://schemas.microsoft.com/office/powerpoint/2010/main" val="611091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70EE29E4-C96A-6C47-BD4F-69971E17E893}"/>
              </a:ext>
            </a:extLst>
          </p:cNvPr>
          <p:cNvSpPr/>
          <p:nvPr/>
        </p:nvSpPr>
        <p:spPr>
          <a:xfrm>
            <a:off x="312080" y="5598001"/>
            <a:ext cx="6766560"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rPr>
              <a:t>https://www.hcljapan.co.jp/software/hcl-digital-solutions-sandbox/</a:t>
            </a:r>
          </a:p>
        </p:txBody>
      </p:sp>
      <p:sp>
        <p:nvSpPr>
          <p:cNvPr id="2" name="Title 1">
            <a:extLst>
              <a:ext uri="{FF2B5EF4-FFF2-40B4-BE49-F238E27FC236}">
                <a16:creationId xmlns:a16="http://schemas.microsoft.com/office/drawing/2014/main" id="{8AB90D45-ED32-4BD8-94E7-EEE234573105}"/>
              </a:ext>
            </a:extLst>
          </p:cNvPr>
          <p:cNvSpPr>
            <a:spLocks noGrp="1"/>
          </p:cNvSpPr>
          <p:nvPr>
            <p:ph type="title"/>
          </p:nvPr>
        </p:nvSpPr>
        <p:spPr/>
        <p:txBody>
          <a:bodyPr>
            <a:normAutofit/>
          </a:bodyPr>
          <a:lstStyle/>
          <a:p>
            <a:r>
              <a:rPr lang="ja-JP" altLang="en-US" dirty="0"/>
              <a:t>無償体験</a:t>
            </a:r>
            <a:r>
              <a:rPr lang="en-US" altLang="ja-JP" dirty="0"/>
              <a:t>: HCL Digital Solutions Sandbox</a:t>
            </a:r>
            <a:endParaRPr lang="ja-JP" altLang="en-US" dirty="0"/>
          </a:p>
        </p:txBody>
      </p:sp>
      <p:sp>
        <p:nvSpPr>
          <p:cNvPr id="3" name="Content Placeholder 2">
            <a:extLst>
              <a:ext uri="{FF2B5EF4-FFF2-40B4-BE49-F238E27FC236}">
                <a16:creationId xmlns:a16="http://schemas.microsoft.com/office/drawing/2014/main" id="{D8507F58-7789-47BB-91E2-14A338249B72}"/>
              </a:ext>
            </a:extLst>
          </p:cNvPr>
          <p:cNvSpPr>
            <a:spLocks noGrp="1"/>
          </p:cNvSpPr>
          <p:nvPr>
            <p:ph idx="1"/>
          </p:nvPr>
        </p:nvSpPr>
        <p:spPr>
          <a:xfrm>
            <a:off x="360000" y="1259999"/>
            <a:ext cx="6670720" cy="4550869"/>
          </a:xfrm>
        </p:spPr>
        <p:txBody>
          <a:bodyPr/>
          <a:lstStyle/>
          <a:p>
            <a:r>
              <a:rPr lang="en-US" altLang="ja-JP" dirty="0"/>
              <a:t>Nomad Web </a:t>
            </a:r>
            <a:r>
              <a:rPr lang="ja-JP" altLang="en-US" dirty="0"/>
              <a:t>はデータベースを</a:t>
            </a:r>
            <a:br>
              <a:rPr lang="en-US" altLang="ja-JP" dirty="0"/>
            </a:br>
            <a:r>
              <a:rPr lang="ja-JP" altLang="en-US" dirty="0"/>
              <a:t>アップロード可能</a:t>
            </a:r>
            <a:endParaRPr lang="en-US" altLang="ja-JP" dirty="0"/>
          </a:p>
          <a:p>
            <a:pPr lvl="1"/>
            <a:r>
              <a:rPr lang="ja-JP" altLang="en-US" dirty="0"/>
              <a:t>メール送信やエージェント実行で制限以外は利用可能</a:t>
            </a:r>
            <a:endParaRPr lang="en-US" altLang="ja-JP" dirty="0"/>
          </a:p>
        </p:txBody>
      </p:sp>
      <p:pic>
        <p:nvPicPr>
          <p:cNvPr id="6" name="Picture 5" descr="Graphical user interface, application&#10;&#10;Description automatically generated">
            <a:extLst>
              <a:ext uri="{FF2B5EF4-FFF2-40B4-BE49-F238E27FC236}">
                <a16:creationId xmlns:a16="http://schemas.microsoft.com/office/drawing/2014/main" id="{47DA2CF3-2C52-4971-9B75-FDCF4F31141C}"/>
              </a:ext>
            </a:extLst>
          </p:cNvPr>
          <p:cNvPicPr>
            <a:picLocks noChangeAspect="1"/>
          </p:cNvPicPr>
          <p:nvPr/>
        </p:nvPicPr>
        <p:blipFill>
          <a:blip r:embed="rId3"/>
          <a:stretch>
            <a:fillRect/>
          </a:stretch>
        </p:blipFill>
        <p:spPr>
          <a:xfrm>
            <a:off x="7436717" y="1260000"/>
            <a:ext cx="4298083" cy="4912095"/>
          </a:xfrm>
          <a:prstGeom prst="rect">
            <a:avLst/>
          </a:prstGeom>
          <a:ln>
            <a:solidFill>
              <a:schemeClr val="tx1"/>
            </a:solidFill>
          </a:ln>
        </p:spPr>
      </p:pic>
    </p:spTree>
    <p:extLst>
      <p:ext uri="{BB962C8B-B14F-4D97-AF65-F5344CB8AC3E}">
        <p14:creationId xmlns:p14="http://schemas.microsoft.com/office/powerpoint/2010/main" val="99157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58A27D-25A2-476C-802B-C048D5DCAEC3}"/>
              </a:ext>
            </a:extLst>
          </p:cNvPr>
          <p:cNvSpPr>
            <a:spLocks noGrp="1"/>
          </p:cNvSpPr>
          <p:nvPr>
            <p:ph type="title"/>
          </p:nvPr>
        </p:nvSpPr>
        <p:spPr/>
        <p:txBody>
          <a:bodyPr/>
          <a:lstStyle/>
          <a:p>
            <a:r>
              <a:rPr lang="ja-JP" altLang="en-US" dirty="0"/>
              <a:t>もくじ</a:t>
            </a:r>
          </a:p>
        </p:txBody>
      </p:sp>
      <p:sp>
        <p:nvSpPr>
          <p:cNvPr id="5" name="Content Placeholder 4">
            <a:extLst>
              <a:ext uri="{FF2B5EF4-FFF2-40B4-BE49-F238E27FC236}">
                <a16:creationId xmlns:a16="http://schemas.microsoft.com/office/drawing/2014/main" id="{36E040A9-1B39-43D8-8DFF-A4C6D3F910F7}"/>
              </a:ext>
            </a:extLst>
          </p:cNvPr>
          <p:cNvSpPr>
            <a:spLocks noGrp="1"/>
          </p:cNvSpPr>
          <p:nvPr>
            <p:ph idx="1"/>
          </p:nvPr>
        </p:nvSpPr>
        <p:spPr/>
        <p:txBody>
          <a:bodyPr>
            <a:normAutofit/>
          </a:bodyPr>
          <a:lstStyle/>
          <a:p>
            <a:r>
              <a:rPr lang="ja-JP" altLang="en-US" dirty="0"/>
              <a:t>製品リリース計画とサポート終了</a:t>
            </a:r>
          </a:p>
          <a:p>
            <a:r>
              <a:rPr lang="ja-JP" altLang="en-US" dirty="0"/>
              <a:t>ダウンロード</a:t>
            </a:r>
          </a:p>
          <a:p>
            <a:r>
              <a:rPr lang="ja-JP" altLang="en-US" dirty="0"/>
              <a:t>システム要件</a:t>
            </a:r>
          </a:p>
          <a:p>
            <a:r>
              <a:rPr lang="ja-JP" altLang="en-US" dirty="0"/>
              <a:t>移行パス</a:t>
            </a:r>
          </a:p>
          <a:p>
            <a:r>
              <a:rPr lang="ja-JP" altLang="en-US" dirty="0"/>
              <a:t>互換性問題</a:t>
            </a:r>
          </a:p>
          <a:p>
            <a:r>
              <a:rPr lang="ja-JP" altLang="en-US" dirty="0"/>
              <a:t>移行の進め方</a:t>
            </a:r>
          </a:p>
          <a:p>
            <a:r>
              <a:rPr lang="en-US" altLang="ja-JP" dirty="0"/>
              <a:t>Nomad Mobile </a:t>
            </a:r>
            <a:r>
              <a:rPr lang="ja-JP" altLang="en-US" dirty="0"/>
              <a:t>と </a:t>
            </a:r>
            <a:r>
              <a:rPr lang="en-US" altLang="ja-JP" dirty="0"/>
              <a:t>Nomad Web</a:t>
            </a:r>
          </a:p>
          <a:p>
            <a:r>
              <a:rPr lang="ja-JP" altLang="en-US"/>
              <a:t>バージョンアップツール</a:t>
            </a:r>
            <a:endParaRPr lang="ja-JP" altLang="en-US" dirty="0"/>
          </a:p>
        </p:txBody>
      </p:sp>
    </p:spTree>
    <p:extLst>
      <p:ext uri="{BB962C8B-B14F-4D97-AF65-F5344CB8AC3E}">
        <p14:creationId xmlns:p14="http://schemas.microsoft.com/office/powerpoint/2010/main" val="4044611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FC7E76-FAA4-6660-263F-3A7C902B889E}"/>
              </a:ext>
            </a:extLst>
          </p:cNvPr>
          <p:cNvSpPr>
            <a:spLocks noGrp="1"/>
          </p:cNvSpPr>
          <p:nvPr>
            <p:ph type="title"/>
          </p:nvPr>
        </p:nvSpPr>
        <p:spPr/>
        <p:txBody>
          <a:bodyPr>
            <a:normAutofit fontScale="90000"/>
          </a:bodyPr>
          <a:lstStyle/>
          <a:p>
            <a:r>
              <a:rPr lang="en-US" altLang="ja-JP" sz="1800" dirty="0">
                <a:solidFill>
                  <a:srgbClr val="0066B3"/>
                </a:solidFill>
              </a:rPr>
              <a:t>Notes/Domino V12</a:t>
            </a:r>
            <a:r>
              <a:rPr lang="ja-JP" altLang="en-US" sz="1800" dirty="0">
                <a:solidFill>
                  <a:srgbClr val="0066B3"/>
                </a:solidFill>
              </a:rPr>
              <a:t> と </a:t>
            </a:r>
            <a:r>
              <a:rPr lang="en-US" altLang="ja-JP" sz="1800" dirty="0">
                <a:solidFill>
                  <a:srgbClr val="0066B3"/>
                </a:solidFill>
              </a:rPr>
              <a:t>Nomad </a:t>
            </a:r>
            <a:r>
              <a:rPr lang="ja-JP" altLang="en-US" sz="1800" dirty="0">
                <a:solidFill>
                  <a:srgbClr val="0066B3"/>
                </a:solidFill>
              </a:rPr>
              <a:t>をご検討のお客様へ</a:t>
            </a:r>
            <a:br>
              <a:rPr lang="en-US" altLang="ja-JP" dirty="0">
                <a:solidFill>
                  <a:srgbClr val="0066B3"/>
                </a:solidFill>
              </a:rPr>
            </a:br>
            <a:r>
              <a:rPr lang="en-US" altLang="ja-JP" dirty="0">
                <a:solidFill>
                  <a:srgbClr val="0066B3"/>
                </a:solidFill>
              </a:rPr>
              <a:t>Web </a:t>
            </a:r>
            <a:r>
              <a:rPr lang="ja-JP" altLang="en-US" dirty="0">
                <a:solidFill>
                  <a:srgbClr val="0066B3"/>
                </a:solidFill>
              </a:rPr>
              <a:t>ページ</a:t>
            </a:r>
            <a:r>
              <a:rPr lang="en-US" altLang="ja-JP" dirty="0">
                <a:solidFill>
                  <a:srgbClr val="0066B3"/>
                </a:solidFill>
              </a:rPr>
              <a:t>『Notes/Domino V12</a:t>
            </a:r>
            <a:r>
              <a:rPr lang="ja-JP" altLang="en-US" dirty="0">
                <a:solidFill>
                  <a:srgbClr val="0066B3"/>
                </a:solidFill>
              </a:rPr>
              <a:t> バーチャル・セミナー</a:t>
            </a:r>
            <a:r>
              <a:rPr lang="en-US" altLang="ja-JP" dirty="0">
                <a:solidFill>
                  <a:srgbClr val="0066B3"/>
                </a:solidFill>
              </a:rPr>
              <a:t>』</a:t>
            </a:r>
            <a:endParaRPr kumimoji="1" lang="ja-JP" altLang="en-US" dirty="0"/>
          </a:p>
        </p:txBody>
      </p:sp>
      <p:sp>
        <p:nvSpPr>
          <p:cNvPr id="3" name="コンテンツ プレースホルダー 2">
            <a:extLst>
              <a:ext uri="{FF2B5EF4-FFF2-40B4-BE49-F238E27FC236}">
                <a16:creationId xmlns:a16="http://schemas.microsoft.com/office/drawing/2014/main" id="{274ECB3E-0C68-370E-E564-9DB7E406D1B5}"/>
              </a:ext>
            </a:extLst>
          </p:cNvPr>
          <p:cNvSpPr>
            <a:spLocks noGrp="1"/>
          </p:cNvSpPr>
          <p:nvPr>
            <p:ph idx="1"/>
          </p:nvPr>
        </p:nvSpPr>
        <p:spPr>
          <a:xfrm>
            <a:off x="360000" y="1260000"/>
            <a:ext cx="5827440" cy="5040000"/>
          </a:xfrm>
        </p:spPr>
        <p:txBody>
          <a:bodyPr/>
          <a:lstStyle/>
          <a:p>
            <a:r>
              <a:rPr kumimoji="1" lang="en-US" altLang="ja-JP" dirty="0"/>
              <a:t>Notes/Domino V12 </a:t>
            </a:r>
            <a:r>
              <a:rPr kumimoji="1" lang="ja-JP" altLang="en-US" dirty="0"/>
              <a:t>と </a:t>
            </a:r>
            <a:r>
              <a:rPr kumimoji="1" lang="en-US" altLang="ja-JP" dirty="0"/>
              <a:t>Nomad</a:t>
            </a:r>
            <a:r>
              <a:rPr lang="ja-JP" altLang="en-US" dirty="0"/>
              <a:t> の最新情報、技術情報、バージョンアップ関連情報を集約した</a:t>
            </a:r>
            <a:br>
              <a:rPr lang="en-US" altLang="ja-JP" dirty="0"/>
            </a:br>
            <a:r>
              <a:rPr lang="en-US" altLang="ja-JP" dirty="0"/>
              <a:t>Web </a:t>
            </a:r>
            <a:r>
              <a:rPr lang="ja-JP" altLang="en-US" dirty="0"/>
              <a:t>ページをご利用ください</a:t>
            </a:r>
            <a:endParaRPr lang="en-US" altLang="ja-JP" dirty="0"/>
          </a:p>
          <a:p>
            <a:endParaRPr lang="en-US" altLang="ja-JP" dirty="0"/>
          </a:p>
          <a:p>
            <a:pPr lvl="3"/>
            <a:r>
              <a:rPr kumimoji="1" lang="en-US" altLang="ja-JP" dirty="0"/>
              <a:t>『Notes/Domino V12 </a:t>
            </a:r>
            <a:r>
              <a:rPr kumimoji="1" lang="ja-JP" altLang="en-US" dirty="0"/>
              <a:t>バーチャル・セミナー</a:t>
            </a:r>
            <a:r>
              <a:rPr kumimoji="1" lang="en-US" altLang="ja-JP" dirty="0"/>
              <a:t>』</a:t>
            </a:r>
            <a:r>
              <a:rPr lang="en-US" altLang="ja-JP" u="sng" dirty="0">
                <a:hlinkClick r:id="rId3" tooltip="https://hclsw.co/notes-domino-v12"/>
              </a:rPr>
              <a:t> </a:t>
            </a:r>
            <a:br>
              <a:rPr lang="en-US" altLang="ja-JP" u="sng" dirty="0">
                <a:hlinkClick r:id="rId3" tooltip="https://hclsw.co/notes-domino-v12"/>
              </a:rPr>
            </a:br>
            <a:r>
              <a:rPr lang="en-US" altLang="ja-JP" u="sng" dirty="0">
                <a:hlinkClick r:id="rId4" tooltip="https://hclsw.co/notes-domino-v12"/>
              </a:rPr>
              <a:t>https://hclsw.co/notes-domino-V12</a:t>
            </a:r>
            <a:endParaRPr lang="en-US" altLang="ja-JP" u="sng" dirty="0"/>
          </a:p>
          <a:p>
            <a:pPr lvl="3"/>
            <a:endParaRPr lang="en-US" altLang="ja-JP" u="sng" dirty="0"/>
          </a:p>
          <a:p>
            <a:pPr lvl="3">
              <a:buFont typeface="Arial" panose="020B0604020202020204" pitchFamily="34" charset="0"/>
              <a:buChar char="•"/>
            </a:pPr>
            <a:r>
              <a:rPr kumimoji="1" lang="ja-JP" altLang="en-US" dirty="0"/>
              <a:t>製品紹介</a:t>
            </a:r>
            <a:endParaRPr lang="en-US" altLang="ja-JP" u="sng" dirty="0"/>
          </a:p>
          <a:p>
            <a:pPr lvl="3">
              <a:buFont typeface="Arial" panose="020B0604020202020204" pitchFamily="34" charset="0"/>
              <a:buChar char="•"/>
            </a:pPr>
            <a:r>
              <a:rPr kumimoji="1" lang="ja-JP" altLang="en-US" dirty="0"/>
              <a:t>技術記事</a:t>
            </a:r>
            <a:endParaRPr kumimoji="1" lang="en-US" altLang="ja-JP" dirty="0"/>
          </a:p>
          <a:p>
            <a:pPr lvl="3">
              <a:buFont typeface="Arial" panose="020B0604020202020204" pitchFamily="34" charset="0"/>
              <a:buChar char="•"/>
            </a:pPr>
            <a:r>
              <a:rPr kumimoji="1" lang="ja-JP" altLang="en-US" dirty="0"/>
              <a:t>事例</a:t>
            </a:r>
            <a:endParaRPr kumimoji="1" lang="en-US" altLang="ja-JP" dirty="0"/>
          </a:p>
          <a:p>
            <a:pPr lvl="3">
              <a:buFont typeface="Arial" panose="020B0604020202020204" pitchFamily="34" charset="0"/>
              <a:buChar char="•"/>
            </a:pPr>
            <a:r>
              <a:rPr kumimoji="1" lang="ja-JP" altLang="en-US" dirty="0"/>
              <a:t>パトーナーソリューション</a:t>
            </a:r>
            <a:endParaRPr kumimoji="1" lang="en-US" altLang="ja-JP" dirty="0"/>
          </a:p>
          <a:p>
            <a:pPr lvl="3">
              <a:buFont typeface="Arial" panose="020B0604020202020204" pitchFamily="34" charset="0"/>
              <a:buChar char="•"/>
            </a:pPr>
            <a:r>
              <a:rPr kumimoji="1" lang="ja-JP" altLang="en-US" dirty="0"/>
              <a:t>リンク集</a:t>
            </a:r>
            <a:endParaRPr kumimoji="1" lang="en-US" altLang="ja-JP" dirty="0"/>
          </a:p>
        </p:txBody>
      </p:sp>
      <p:pic>
        <p:nvPicPr>
          <p:cNvPr id="8" name="Picture 7" descr="Graphical user interface, application&#10;&#10;Description automatically generated">
            <a:extLst>
              <a:ext uri="{FF2B5EF4-FFF2-40B4-BE49-F238E27FC236}">
                <a16:creationId xmlns:a16="http://schemas.microsoft.com/office/drawing/2014/main" id="{4DADEB59-F727-462B-B171-9CCA8D6141FF}"/>
              </a:ext>
            </a:extLst>
          </p:cNvPr>
          <p:cNvPicPr>
            <a:picLocks noChangeAspect="1"/>
          </p:cNvPicPr>
          <p:nvPr/>
        </p:nvPicPr>
        <p:blipFill>
          <a:blip r:embed="rId5"/>
          <a:stretch>
            <a:fillRect/>
          </a:stretch>
        </p:blipFill>
        <p:spPr>
          <a:xfrm>
            <a:off x="6847840" y="1260000"/>
            <a:ext cx="4550502" cy="4972075"/>
          </a:xfrm>
          <a:prstGeom prst="rect">
            <a:avLst/>
          </a:prstGeom>
          <a:ln>
            <a:solidFill>
              <a:schemeClr val="tx1"/>
            </a:solidFill>
          </a:ln>
        </p:spPr>
      </p:pic>
    </p:spTree>
    <p:extLst>
      <p:ext uri="{BB962C8B-B14F-4D97-AF65-F5344CB8AC3E}">
        <p14:creationId xmlns:p14="http://schemas.microsoft.com/office/powerpoint/2010/main" val="226495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93808A-EBB2-A87D-56F7-656A229A3F0B}"/>
              </a:ext>
            </a:extLst>
          </p:cNvPr>
          <p:cNvSpPr>
            <a:spLocks noGrp="1"/>
          </p:cNvSpPr>
          <p:nvPr>
            <p:ph type="title"/>
          </p:nvPr>
        </p:nvSpPr>
        <p:spPr/>
        <p:txBody>
          <a:bodyPr/>
          <a:lstStyle/>
          <a:p>
            <a:r>
              <a:rPr kumimoji="1" lang="ja-JP" altLang="en-US"/>
              <a:t>ブログ </a:t>
            </a:r>
            <a:r>
              <a:rPr kumimoji="1" lang="en-US" altLang="ja-JP" dirty="0"/>
              <a:t>&amp; SNS</a:t>
            </a:r>
            <a:endParaRPr kumimoji="1" lang="ja-JP" altLang="en-US"/>
          </a:p>
        </p:txBody>
      </p:sp>
      <p:sp>
        <p:nvSpPr>
          <p:cNvPr id="3" name="コンテンツ プレースホルダー 2">
            <a:extLst>
              <a:ext uri="{FF2B5EF4-FFF2-40B4-BE49-F238E27FC236}">
                <a16:creationId xmlns:a16="http://schemas.microsoft.com/office/drawing/2014/main" id="{B6B0C002-6BCD-2D25-3CB0-D7011CC9C5A2}"/>
              </a:ext>
            </a:extLst>
          </p:cNvPr>
          <p:cNvSpPr>
            <a:spLocks noGrp="1"/>
          </p:cNvSpPr>
          <p:nvPr>
            <p:ph idx="1"/>
          </p:nvPr>
        </p:nvSpPr>
        <p:spPr/>
        <p:txBody>
          <a:bodyPr>
            <a:normAutofit/>
          </a:bodyPr>
          <a:lstStyle/>
          <a:p>
            <a:r>
              <a:rPr kumimoji="1" lang="en-US" altLang="ja-JP" sz="1600" dirty="0"/>
              <a:t>HCL Software </a:t>
            </a:r>
            <a:r>
              <a:rPr kumimoji="1" lang="ja-JP" altLang="en-US" sz="1600"/>
              <a:t>日本語ブログ</a:t>
            </a:r>
            <a:endParaRPr kumimoji="1" lang="en-US" altLang="ja-JP" sz="1600" dirty="0"/>
          </a:p>
          <a:p>
            <a:pPr lvl="3"/>
            <a:r>
              <a:rPr lang="en-US" altLang="ja-JP" sz="1600" dirty="0">
                <a:hlinkClick r:id="rId2"/>
              </a:rPr>
              <a:t>https://www.hcljapan.co.jp/software/blog/</a:t>
            </a:r>
            <a:endParaRPr lang="en-US" altLang="ja-JP" sz="1600" dirty="0"/>
          </a:p>
          <a:p>
            <a:pPr lvl="3"/>
            <a:endParaRPr kumimoji="1" lang="ja-JP" altLang="en-US" sz="1600"/>
          </a:p>
        </p:txBody>
      </p:sp>
      <p:sp>
        <p:nvSpPr>
          <p:cNvPr id="4" name="コンテンツ プレースホルダー 3">
            <a:extLst>
              <a:ext uri="{FF2B5EF4-FFF2-40B4-BE49-F238E27FC236}">
                <a16:creationId xmlns:a16="http://schemas.microsoft.com/office/drawing/2014/main" id="{02821278-C79B-F2A1-12B7-AC1643212FD8}"/>
              </a:ext>
            </a:extLst>
          </p:cNvPr>
          <p:cNvSpPr>
            <a:spLocks noGrp="1"/>
          </p:cNvSpPr>
          <p:nvPr>
            <p:ph sz="quarter" idx="10"/>
          </p:nvPr>
        </p:nvSpPr>
        <p:spPr/>
        <p:txBody>
          <a:bodyPr>
            <a:normAutofit/>
          </a:bodyPr>
          <a:lstStyle/>
          <a:p>
            <a:r>
              <a:rPr lang="en-US" altLang="ja-JP" sz="1600" dirty="0"/>
              <a:t>Twitter </a:t>
            </a:r>
            <a:r>
              <a:rPr lang="ja-JP" altLang="en-US" sz="1600"/>
              <a:t>アカウント</a:t>
            </a:r>
            <a:endParaRPr lang="en-US" altLang="ja-JP" sz="1600" dirty="0"/>
          </a:p>
          <a:p>
            <a:r>
              <a:rPr lang="en-US" altLang="ja-JP" sz="1600" dirty="0"/>
              <a:t>HCL Software Japan (</a:t>
            </a:r>
            <a:r>
              <a:rPr lang="ja-JP" altLang="en-US" sz="1600"/>
              <a:t>日本</a:t>
            </a:r>
            <a:r>
              <a:rPr lang="en-US" altLang="ja-JP" sz="1600" dirty="0"/>
              <a:t>)</a:t>
            </a:r>
          </a:p>
          <a:p>
            <a:r>
              <a:rPr lang="en-US" altLang="ja-JP" sz="1600" dirty="0"/>
              <a:t>@</a:t>
            </a:r>
            <a:r>
              <a:rPr lang="en-US" altLang="ja-JP" sz="1600" dirty="0" err="1"/>
              <a:t>HclJapan</a:t>
            </a:r>
            <a:endParaRPr lang="en-US" altLang="ja-JP" sz="1600" dirty="0"/>
          </a:p>
          <a:p>
            <a:pPr lvl="3"/>
            <a:r>
              <a:rPr lang="en-US" altLang="ja-JP" sz="1600" dirty="0">
                <a:hlinkClick r:id="rId3"/>
              </a:rPr>
              <a:t>https://twitter.com/HclJapan</a:t>
            </a:r>
            <a:endParaRPr lang="en-US" altLang="ja-JP" sz="1600" dirty="0"/>
          </a:p>
          <a:p>
            <a:pPr lvl="3"/>
            <a:endParaRPr kumimoji="1" lang="ja-JP" altLang="en-US" sz="1600"/>
          </a:p>
        </p:txBody>
      </p:sp>
      <p:sp>
        <p:nvSpPr>
          <p:cNvPr id="5" name="コンテンツ プレースホルダー 4">
            <a:extLst>
              <a:ext uri="{FF2B5EF4-FFF2-40B4-BE49-F238E27FC236}">
                <a16:creationId xmlns:a16="http://schemas.microsoft.com/office/drawing/2014/main" id="{AF59443C-2905-36C8-D1BF-2C025A8EC6C5}"/>
              </a:ext>
            </a:extLst>
          </p:cNvPr>
          <p:cNvSpPr>
            <a:spLocks noGrp="1"/>
          </p:cNvSpPr>
          <p:nvPr>
            <p:ph sz="quarter" idx="11"/>
          </p:nvPr>
        </p:nvSpPr>
        <p:spPr/>
        <p:txBody>
          <a:bodyPr/>
          <a:lstStyle/>
          <a:p>
            <a:r>
              <a:rPr kumimoji="1" lang="en-US" altLang="ja-JP" sz="1600" dirty="0"/>
              <a:t>LinkedIn </a:t>
            </a:r>
            <a:r>
              <a:rPr kumimoji="1" lang="ja-JP" altLang="en-US" sz="1600"/>
              <a:t>アカウント</a:t>
            </a:r>
            <a:endParaRPr kumimoji="1" lang="en-US" altLang="ja-JP" sz="1600" dirty="0"/>
          </a:p>
          <a:p>
            <a:r>
              <a:rPr lang="ja-JP" altLang="en-US" sz="1600"/>
              <a:t>株式会社エイチシーエル・ジャパン</a:t>
            </a:r>
            <a:endParaRPr lang="en-US" altLang="ja-JP" sz="1600" dirty="0"/>
          </a:p>
          <a:p>
            <a:pPr lvl="3"/>
            <a:r>
              <a:rPr lang="en-US" altLang="ja-JP" sz="1600" dirty="0">
                <a:hlinkClick r:id="rId4"/>
              </a:rPr>
              <a:t>https://www.linkedin.com/showcase/hcl-japan/</a:t>
            </a:r>
            <a:endParaRPr lang="en-US" altLang="ja-JP" sz="1600" dirty="0"/>
          </a:p>
          <a:p>
            <a:pPr lvl="6"/>
            <a:r>
              <a:rPr kumimoji="1" lang="en-US" altLang="ja-JP" sz="1200" dirty="0"/>
              <a:t>HCL </a:t>
            </a:r>
            <a:r>
              <a:rPr kumimoji="1" lang="en-US" altLang="ja-JP" sz="1200" dirty="0" err="1"/>
              <a:t>Sofotware</a:t>
            </a:r>
            <a:r>
              <a:rPr kumimoji="1" lang="en-US" altLang="ja-JP" sz="1200" dirty="0"/>
              <a:t> </a:t>
            </a:r>
            <a:r>
              <a:rPr kumimoji="1" lang="ja-JP" altLang="en-US" sz="1200"/>
              <a:t>を含む 株式会社エイチシーエル・ジャパン のアカウントです</a:t>
            </a:r>
          </a:p>
        </p:txBody>
      </p:sp>
      <p:pic>
        <p:nvPicPr>
          <p:cNvPr id="6" name="図 5">
            <a:extLst>
              <a:ext uri="{FF2B5EF4-FFF2-40B4-BE49-F238E27FC236}">
                <a16:creationId xmlns:a16="http://schemas.microsoft.com/office/drawing/2014/main" id="{72FAD3B0-BA25-64F9-2209-6078C9362F25}"/>
              </a:ext>
            </a:extLst>
          </p:cNvPr>
          <p:cNvPicPr>
            <a:picLocks noChangeAspect="1"/>
          </p:cNvPicPr>
          <p:nvPr/>
        </p:nvPicPr>
        <p:blipFill rotWithShape="1">
          <a:blip r:embed="rId5"/>
          <a:srcRect b="46106"/>
          <a:stretch/>
        </p:blipFill>
        <p:spPr>
          <a:xfrm>
            <a:off x="4319996" y="2603960"/>
            <a:ext cx="3603557" cy="3696037"/>
          </a:xfrm>
          <a:prstGeom prst="rect">
            <a:avLst/>
          </a:prstGeom>
          <a:ln>
            <a:solidFill>
              <a:schemeClr val="tx1">
                <a:lumMod val="50000"/>
                <a:lumOff val="50000"/>
              </a:schemeClr>
            </a:solidFill>
          </a:ln>
        </p:spPr>
      </p:pic>
      <p:pic>
        <p:nvPicPr>
          <p:cNvPr id="7" name="図 6">
            <a:extLst>
              <a:ext uri="{FF2B5EF4-FFF2-40B4-BE49-F238E27FC236}">
                <a16:creationId xmlns:a16="http://schemas.microsoft.com/office/drawing/2014/main" id="{D5D7894F-CC95-FD77-2F4D-1B42FEDB5BE7}"/>
              </a:ext>
            </a:extLst>
          </p:cNvPr>
          <p:cNvPicPr>
            <a:picLocks noChangeAspect="1"/>
          </p:cNvPicPr>
          <p:nvPr/>
        </p:nvPicPr>
        <p:blipFill rotWithShape="1">
          <a:blip r:embed="rId6"/>
          <a:srcRect b="47750"/>
          <a:stretch/>
        </p:blipFill>
        <p:spPr>
          <a:xfrm>
            <a:off x="8284764" y="2913429"/>
            <a:ext cx="3595236" cy="3386568"/>
          </a:xfrm>
          <a:prstGeom prst="rect">
            <a:avLst/>
          </a:prstGeom>
          <a:ln>
            <a:solidFill>
              <a:schemeClr val="tx1">
                <a:lumMod val="50000"/>
                <a:lumOff val="50000"/>
              </a:schemeClr>
            </a:solidFill>
          </a:ln>
        </p:spPr>
      </p:pic>
      <p:pic>
        <p:nvPicPr>
          <p:cNvPr id="8" name="図 7">
            <a:extLst>
              <a:ext uri="{FF2B5EF4-FFF2-40B4-BE49-F238E27FC236}">
                <a16:creationId xmlns:a16="http://schemas.microsoft.com/office/drawing/2014/main" id="{F3372EC6-0775-1642-39E6-D5EB2111AB2F}"/>
              </a:ext>
            </a:extLst>
          </p:cNvPr>
          <p:cNvPicPr>
            <a:picLocks noChangeAspect="1"/>
          </p:cNvPicPr>
          <p:nvPr/>
        </p:nvPicPr>
        <p:blipFill rotWithShape="1">
          <a:blip r:embed="rId7"/>
          <a:srcRect b="18322"/>
          <a:stretch/>
        </p:blipFill>
        <p:spPr>
          <a:xfrm>
            <a:off x="359996" y="2603960"/>
            <a:ext cx="3611629" cy="3696037"/>
          </a:xfrm>
          <a:prstGeom prst="rect">
            <a:avLst/>
          </a:prstGeom>
          <a:ln>
            <a:solidFill>
              <a:schemeClr val="tx1">
                <a:lumMod val="50000"/>
                <a:lumOff val="50000"/>
              </a:schemeClr>
            </a:solidFill>
          </a:ln>
        </p:spPr>
      </p:pic>
    </p:spTree>
    <p:extLst>
      <p:ext uri="{BB962C8B-B14F-4D97-AF65-F5344CB8AC3E}">
        <p14:creationId xmlns:p14="http://schemas.microsoft.com/office/powerpoint/2010/main" val="184665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B90890D-7570-45D4-B031-3CA59646A744}"/>
              </a:ext>
            </a:extLst>
          </p:cNvPr>
          <p:cNvSpPr>
            <a:spLocks noGrp="1"/>
          </p:cNvSpPr>
          <p:nvPr>
            <p:ph type="title"/>
          </p:nvPr>
        </p:nvSpPr>
        <p:spPr/>
        <p:txBody>
          <a:bodyPr/>
          <a:lstStyle/>
          <a:p>
            <a:r>
              <a:rPr lang="ja-JP" altLang="en-US" dirty="0"/>
              <a:t>バンドルされているサードパーティー製品</a:t>
            </a:r>
          </a:p>
        </p:txBody>
      </p:sp>
      <p:sp>
        <p:nvSpPr>
          <p:cNvPr id="7" name="Content Placeholder 6">
            <a:extLst>
              <a:ext uri="{FF2B5EF4-FFF2-40B4-BE49-F238E27FC236}">
                <a16:creationId xmlns:a16="http://schemas.microsoft.com/office/drawing/2014/main" id="{9B573BEE-607A-4494-9DDC-9A164DA1DF8A}"/>
              </a:ext>
            </a:extLst>
          </p:cNvPr>
          <p:cNvSpPr>
            <a:spLocks noGrp="1"/>
          </p:cNvSpPr>
          <p:nvPr>
            <p:ph idx="1"/>
          </p:nvPr>
        </p:nvSpPr>
        <p:spPr/>
        <p:txBody>
          <a:bodyPr>
            <a:normAutofit/>
          </a:bodyPr>
          <a:lstStyle/>
          <a:p>
            <a:r>
              <a:rPr lang="en-US" altLang="ja-JP" dirty="0"/>
              <a:t>Panagenda MarvelClient</a:t>
            </a:r>
          </a:p>
          <a:p>
            <a:pPr lvl="1"/>
            <a:r>
              <a:rPr lang="ja-JP" altLang="en-US" dirty="0"/>
              <a:t>フル機能版の場合、環境、構成情報収集と設定配布、同期、バージョンアップが可能なツール</a:t>
            </a:r>
            <a:endParaRPr lang="en-US" altLang="ja-JP" dirty="0"/>
          </a:p>
          <a:p>
            <a:pPr lvl="1"/>
            <a:r>
              <a:rPr lang="en-US" altLang="ja-JP" dirty="0"/>
              <a:t>Panagenda MarvelClient Essentials </a:t>
            </a:r>
            <a:r>
              <a:rPr lang="ja-JP" altLang="en-US" dirty="0"/>
              <a:t>が製品に内蔵</a:t>
            </a:r>
            <a:endParaRPr lang="en-US" altLang="ja-JP" dirty="0"/>
          </a:p>
          <a:p>
            <a:pPr marL="0" indent="0">
              <a:buNone/>
            </a:pPr>
            <a:endParaRPr lang="en-US" altLang="ja-JP" dirty="0"/>
          </a:p>
        </p:txBody>
      </p:sp>
    </p:spTree>
    <p:extLst>
      <p:ext uri="{BB962C8B-B14F-4D97-AF65-F5344CB8AC3E}">
        <p14:creationId xmlns:p14="http://schemas.microsoft.com/office/powerpoint/2010/main" val="473246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F6E0-6D14-4083-A355-D8067D34E972}"/>
              </a:ext>
            </a:extLst>
          </p:cNvPr>
          <p:cNvSpPr>
            <a:spLocks noGrp="1"/>
          </p:cNvSpPr>
          <p:nvPr>
            <p:ph type="title"/>
          </p:nvPr>
        </p:nvSpPr>
        <p:spPr/>
        <p:txBody>
          <a:bodyPr/>
          <a:lstStyle/>
          <a:p>
            <a:endParaRPr kumimoji="1" lang="ja-JP" altLang="en-US"/>
          </a:p>
        </p:txBody>
      </p:sp>
      <p:sp>
        <p:nvSpPr>
          <p:cNvPr id="3" name="Content Placeholder 2">
            <a:extLst>
              <a:ext uri="{FF2B5EF4-FFF2-40B4-BE49-F238E27FC236}">
                <a16:creationId xmlns:a16="http://schemas.microsoft.com/office/drawing/2014/main" id="{25767ACB-49C6-48BB-BA86-8E152339AE34}"/>
              </a:ext>
            </a:extLst>
          </p:cNvPr>
          <p:cNvSpPr>
            <a:spLocks noGrp="1"/>
          </p:cNvSpPr>
          <p:nvPr>
            <p:ph idx="1"/>
          </p:nvPr>
        </p:nvSpPr>
        <p:spPr/>
        <p:txBody>
          <a:bodyPr/>
          <a:lstStyle/>
          <a:p>
            <a:endParaRPr kumimoji="1" lang="ja-JP" altLang="en-US" dirty="0"/>
          </a:p>
        </p:txBody>
      </p:sp>
      <p:pic>
        <p:nvPicPr>
          <p:cNvPr id="5" name="Picture 4">
            <a:extLst>
              <a:ext uri="{FF2B5EF4-FFF2-40B4-BE49-F238E27FC236}">
                <a16:creationId xmlns:a16="http://schemas.microsoft.com/office/drawing/2014/main" id="{754F032D-085C-40A6-997A-2DD4AE5B70AB}"/>
              </a:ext>
            </a:extLst>
          </p:cNvPr>
          <p:cNvPicPr>
            <a:picLocks noChangeAspect="1"/>
          </p:cNvPicPr>
          <p:nvPr/>
        </p:nvPicPr>
        <p:blipFill>
          <a:blip r:embed="rId2"/>
          <a:srcRect/>
          <a:stretch/>
        </p:blipFill>
        <p:spPr>
          <a:xfrm>
            <a:off x="617407" y="360001"/>
            <a:ext cx="11000236" cy="5963062"/>
          </a:xfrm>
          <a:prstGeom prst="rect">
            <a:avLst/>
          </a:prstGeom>
        </p:spPr>
      </p:pic>
    </p:spTree>
    <p:extLst>
      <p:ext uri="{BB962C8B-B14F-4D97-AF65-F5344CB8AC3E}">
        <p14:creationId xmlns:p14="http://schemas.microsoft.com/office/powerpoint/2010/main" val="25863151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F6E0-6D14-4083-A355-D8067D34E972}"/>
              </a:ext>
            </a:extLst>
          </p:cNvPr>
          <p:cNvSpPr>
            <a:spLocks noGrp="1"/>
          </p:cNvSpPr>
          <p:nvPr>
            <p:ph type="title"/>
          </p:nvPr>
        </p:nvSpPr>
        <p:spPr/>
        <p:txBody>
          <a:bodyPr/>
          <a:lstStyle/>
          <a:p>
            <a:endParaRPr kumimoji="1" lang="ja-JP" altLang="en-US"/>
          </a:p>
        </p:txBody>
      </p:sp>
      <p:sp>
        <p:nvSpPr>
          <p:cNvPr id="3" name="Content Placeholder 2">
            <a:extLst>
              <a:ext uri="{FF2B5EF4-FFF2-40B4-BE49-F238E27FC236}">
                <a16:creationId xmlns:a16="http://schemas.microsoft.com/office/drawing/2014/main" id="{25767ACB-49C6-48BB-BA86-8E152339AE34}"/>
              </a:ext>
            </a:extLst>
          </p:cNvPr>
          <p:cNvSpPr>
            <a:spLocks noGrp="1"/>
          </p:cNvSpPr>
          <p:nvPr>
            <p:ph idx="1"/>
          </p:nvPr>
        </p:nvSpPr>
        <p:spPr/>
        <p:txBody>
          <a:bodyPr/>
          <a:lstStyle/>
          <a:p>
            <a:endParaRPr kumimoji="1" lang="ja-JP" altLang="en-US" dirty="0"/>
          </a:p>
        </p:txBody>
      </p:sp>
      <p:pic>
        <p:nvPicPr>
          <p:cNvPr id="5" name="Picture 4">
            <a:extLst>
              <a:ext uri="{FF2B5EF4-FFF2-40B4-BE49-F238E27FC236}">
                <a16:creationId xmlns:a16="http://schemas.microsoft.com/office/drawing/2014/main" id="{754F032D-085C-40A6-997A-2DD4AE5B70AB}"/>
              </a:ext>
            </a:extLst>
          </p:cNvPr>
          <p:cNvPicPr>
            <a:picLocks noChangeAspect="1"/>
          </p:cNvPicPr>
          <p:nvPr/>
        </p:nvPicPr>
        <p:blipFill>
          <a:blip r:embed="rId2"/>
          <a:srcRect/>
          <a:stretch/>
        </p:blipFill>
        <p:spPr>
          <a:xfrm>
            <a:off x="1172230" y="360000"/>
            <a:ext cx="9847539" cy="5962650"/>
          </a:xfrm>
          <a:prstGeom prst="rect">
            <a:avLst/>
          </a:prstGeom>
        </p:spPr>
      </p:pic>
    </p:spTree>
    <p:extLst>
      <p:ext uri="{BB962C8B-B14F-4D97-AF65-F5344CB8AC3E}">
        <p14:creationId xmlns:p14="http://schemas.microsoft.com/office/powerpoint/2010/main" val="8338517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F6E0-6D14-4083-A355-D8067D34E972}"/>
              </a:ext>
            </a:extLst>
          </p:cNvPr>
          <p:cNvSpPr>
            <a:spLocks noGrp="1"/>
          </p:cNvSpPr>
          <p:nvPr>
            <p:ph type="title"/>
          </p:nvPr>
        </p:nvSpPr>
        <p:spPr/>
        <p:txBody>
          <a:bodyPr/>
          <a:lstStyle/>
          <a:p>
            <a:endParaRPr kumimoji="1" lang="ja-JP" altLang="en-US"/>
          </a:p>
        </p:txBody>
      </p:sp>
      <p:sp>
        <p:nvSpPr>
          <p:cNvPr id="3" name="Content Placeholder 2">
            <a:extLst>
              <a:ext uri="{FF2B5EF4-FFF2-40B4-BE49-F238E27FC236}">
                <a16:creationId xmlns:a16="http://schemas.microsoft.com/office/drawing/2014/main" id="{25767ACB-49C6-48BB-BA86-8E152339AE34}"/>
              </a:ext>
            </a:extLst>
          </p:cNvPr>
          <p:cNvSpPr>
            <a:spLocks noGrp="1"/>
          </p:cNvSpPr>
          <p:nvPr>
            <p:ph idx="1"/>
          </p:nvPr>
        </p:nvSpPr>
        <p:spPr/>
        <p:txBody>
          <a:bodyPr/>
          <a:lstStyle/>
          <a:p>
            <a:r>
              <a:rPr kumimoji="1" lang="ja-JP" altLang="en-US" dirty="0"/>
              <a:t>あ</a:t>
            </a:r>
          </a:p>
        </p:txBody>
      </p:sp>
      <p:pic>
        <p:nvPicPr>
          <p:cNvPr id="5" name="Picture 4" descr="Text, letter&#10;&#10;Description automatically generated">
            <a:extLst>
              <a:ext uri="{FF2B5EF4-FFF2-40B4-BE49-F238E27FC236}">
                <a16:creationId xmlns:a16="http://schemas.microsoft.com/office/drawing/2014/main" id="{754F032D-085C-40A6-997A-2DD4AE5B70AB}"/>
              </a:ext>
            </a:extLst>
          </p:cNvPr>
          <p:cNvPicPr>
            <a:picLocks noChangeAspect="1"/>
          </p:cNvPicPr>
          <p:nvPr/>
        </p:nvPicPr>
        <p:blipFill>
          <a:blip r:embed="rId2"/>
          <a:stretch>
            <a:fillRect/>
          </a:stretch>
        </p:blipFill>
        <p:spPr>
          <a:xfrm>
            <a:off x="757237" y="447675"/>
            <a:ext cx="10677525" cy="5962650"/>
          </a:xfrm>
          <a:prstGeom prst="rect">
            <a:avLst/>
          </a:prstGeom>
        </p:spPr>
      </p:pic>
    </p:spTree>
    <p:extLst>
      <p:ext uri="{BB962C8B-B14F-4D97-AF65-F5344CB8AC3E}">
        <p14:creationId xmlns:p14="http://schemas.microsoft.com/office/powerpoint/2010/main" val="22551735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D0B15260-7BCC-2A42-ACE6-BC2239BC3D4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60797" y="889376"/>
            <a:ext cx="2316610" cy="4850404"/>
          </a:xfrm>
          <a:prstGeom prst="rect">
            <a:avLst/>
          </a:prstGeom>
        </p:spPr>
      </p:pic>
      <p:sp>
        <p:nvSpPr>
          <p:cNvPr id="3" name="タイトル 2">
            <a:extLst>
              <a:ext uri="{FF2B5EF4-FFF2-40B4-BE49-F238E27FC236}">
                <a16:creationId xmlns:a16="http://schemas.microsoft.com/office/drawing/2014/main" id="{292B4992-76F2-6B4F-A265-260763D67B96}"/>
              </a:ext>
            </a:extLst>
          </p:cNvPr>
          <p:cNvSpPr>
            <a:spLocks noGrp="1"/>
          </p:cNvSpPr>
          <p:nvPr>
            <p:ph type="title"/>
          </p:nvPr>
        </p:nvSpPr>
        <p:spPr/>
        <p:txBody>
          <a:bodyPr/>
          <a:lstStyle/>
          <a:p>
            <a:r>
              <a:rPr lang="en-US" altLang="ja-JP" dirty="0"/>
              <a:t>Q&amp;A</a:t>
            </a:r>
            <a:endParaRPr lang="ja-JP" altLang="en-US"/>
          </a:p>
        </p:txBody>
      </p:sp>
      <p:sp>
        <p:nvSpPr>
          <p:cNvPr id="4" name="コンテンツ プレースホルダー 3">
            <a:extLst>
              <a:ext uri="{FF2B5EF4-FFF2-40B4-BE49-F238E27FC236}">
                <a16:creationId xmlns:a16="http://schemas.microsoft.com/office/drawing/2014/main" id="{3999DB05-199A-194C-A0A7-E61551C58FFE}"/>
              </a:ext>
            </a:extLst>
          </p:cNvPr>
          <p:cNvSpPr>
            <a:spLocks noGrp="1"/>
          </p:cNvSpPr>
          <p:nvPr>
            <p:ph idx="1"/>
          </p:nvPr>
        </p:nvSpPr>
        <p:spPr>
          <a:xfrm>
            <a:off x="360000" y="1260000"/>
            <a:ext cx="7289308" cy="5040000"/>
          </a:xfrm>
        </p:spPr>
        <p:txBody>
          <a:bodyPr>
            <a:normAutofit/>
          </a:bodyPr>
          <a:lstStyle/>
          <a:p>
            <a:pPr marL="285750" indent="-285750">
              <a:buFont typeface="Wingdings" pitchFamily="2" charset="2"/>
              <a:buChar char="n"/>
            </a:pPr>
            <a:r>
              <a:rPr lang="ja-JP" altLang="en-US" sz="2400" b="0" dirty="0"/>
              <a:t>「質問」パネルよりご質問を送信ください。</a:t>
            </a:r>
            <a:br>
              <a:rPr lang="en-US" altLang="ja-JP" sz="2400" b="0" dirty="0"/>
            </a:br>
            <a:r>
              <a:rPr lang="ja-JP" altLang="en-US" sz="1800" b="0" dirty="0"/>
              <a:t>時間内にご回答できなかった質問につきましては、後日「</a:t>
            </a:r>
            <a:r>
              <a:rPr lang="en-US" altLang="ja-JP" sz="1800" b="0" dirty="0"/>
              <a:t>HCL </a:t>
            </a:r>
            <a:r>
              <a:rPr lang="ja-JP" altLang="en-US" sz="1800" b="0" dirty="0"/>
              <a:t>ソフトウェア日本語ブログ」などで回答いたします。</a:t>
            </a:r>
          </a:p>
          <a:p>
            <a:endParaRPr lang="en-US" altLang="ja-JP" sz="2400" b="0" dirty="0"/>
          </a:p>
          <a:p>
            <a:pPr marL="285750" indent="-285750">
              <a:buFont typeface="Wingdings" pitchFamily="2" charset="2"/>
              <a:buChar char="n"/>
            </a:pPr>
            <a:r>
              <a:rPr lang="ja-JP" altLang="en-US" sz="2400" b="0" dirty="0"/>
              <a:t>ウェビナー終了後、アンケートが表示されます。</a:t>
            </a:r>
            <a:br>
              <a:rPr lang="en-US" altLang="ja-JP" sz="2400" b="0" dirty="0"/>
            </a:br>
            <a:r>
              <a:rPr lang="ja-JP" altLang="en-US" sz="2400" b="0" dirty="0"/>
              <a:t>アンケートへのご協力をお願い申し上げます。</a:t>
            </a:r>
            <a:endParaRPr lang="en-US" altLang="ja-JP" sz="2400" b="0" dirty="0"/>
          </a:p>
          <a:p>
            <a:endParaRPr lang="en-US" altLang="ja-JP" sz="2400" b="0" dirty="0"/>
          </a:p>
          <a:p>
            <a:pPr marL="285750" indent="-285750">
              <a:buFont typeface="Wingdings" pitchFamily="2" charset="2"/>
              <a:buChar char="n"/>
            </a:pPr>
            <a:r>
              <a:rPr lang="ja-JP" altLang="en-US" sz="2400" b="0" dirty="0"/>
              <a:t>本日の資料につきましては、</a:t>
            </a:r>
            <a:br>
              <a:rPr lang="en-US" altLang="ja-JP" sz="2400" b="0" dirty="0"/>
            </a:br>
            <a:r>
              <a:rPr lang="en-US" altLang="ja-JP" sz="2400" b="0" dirty="0"/>
              <a:t>『HCL Notes/</a:t>
            </a:r>
            <a:r>
              <a:rPr lang="en-US" altLang="ja-JP" sz="2400" b="0"/>
              <a:t>Domino V12 </a:t>
            </a:r>
            <a:r>
              <a:rPr lang="ja-JP" altLang="en-US" sz="2400" b="0" dirty="0"/>
              <a:t>バージョンアップ・</a:t>
            </a:r>
            <a:br>
              <a:rPr lang="en-US" altLang="ja-JP" sz="2400" b="0" dirty="0"/>
            </a:br>
            <a:r>
              <a:rPr lang="ja-JP" altLang="en-US" sz="2400" b="0" dirty="0"/>
              <a:t>ヴァーチャル・セミナー</a:t>
            </a:r>
            <a:r>
              <a:rPr lang="en-US" altLang="ja-JP" sz="2400" b="0" dirty="0"/>
              <a:t>』</a:t>
            </a:r>
            <a:r>
              <a:rPr lang="ja-JP" altLang="en-US" sz="2400" b="0" dirty="0"/>
              <a:t>ページから</a:t>
            </a:r>
            <a:br>
              <a:rPr lang="en-US" altLang="ja-JP" sz="2400" b="0" dirty="0"/>
            </a:br>
            <a:r>
              <a:rPr lang="ja-JP" altLang="en-US" sz="2400" b="0" dirty="0"/>
              <a:t>ダウンロードいただけます。</a:t>
            </a:r>
            <a:endParaRPr lang="en-US" altLang="ja-JP" sz="2400" b="0" dirty="0"/>
          </a:p>
          <a:p>
            <a:pPr marL="558800" lvl="3" indent="-285750"/>
            <a:r>
              <a:rPr lang="en-US" altLang="ja-JP" sz="2400" u="sng" dirty="0">
                <a:hlinkClick r:id="rId3" tooltip="https://hclsw.co/notes-domino-v12"/>
              </a:rPr>
              <a:t>https://hclsw.co/notes-domino-V12</a:t>
            </a:r>
            <a:endParaRPr lang="ja-JP" altLang="en-US" sz="2400" b="0" dirty="0"/>
          </a:p>
          <a:p>
            <a:endParaRPr lang="ja-JP" altLang="en-US" dirty="0"/>
          </a:p>
        </p:txBody>
      </p:sp>
    </p:spTree>
    <p:extLst>
      <p:ext uri="{BB962C8B-B14F-4D97-AF65-F5344CB8AC3E}">
        <p14:creationId xmlns:p14="http://schemas.microsoft.com/office/powerpoint/2010/main" val="28667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08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7A57EA-92BC-4D2D-8BD7-A8953D71E6A9}"/>
              </a:ext>
            </a:extLst>
          </p:cNvPr>
          <p:cNvSpPr>
            <a:spLocks noGrp="1"/>
          </p:cNvSpPr>
          <p:nvPr>
            <p:ph type="title"/>
          </p:nvPr>
        </p:nvSpPr>
        <p:spPr/>
        <p:txBody>
          <a:bodyPr/>
          <a:lstStyle/>
          <a:p>
            <a:r>
              <a:rPr lang="en-US" altLang="ja-JP" dirty="0"/>
              <a:t>HCL Notes/Domino </a:t>
            </a:r>
            <a:r>
              <a:rPr lang="ja-JP" altLang="en-US" dirty="0"/>
              <a:t>の全体図</a:t>
            </a:r>
          </a:p>
        </p:txBody>
      </p:sp>
      <p:sp>
        <p:nvSpPr>
          <p:cNvPr id="42" name="Geschweifte Klammer links 41">
            <a:extLst>
              <a:ext uri="{FF2B5EF4-FFF2-40B4-BE49-F238E27FC236}">
                <a16:creationId xmlns:a16="http://schemas.microsoft.com/office/drawing/2014/main" id="{0FE8F3FC-BFCA-2CFC-9CE9-F60B0E772B89}"/>
              </a:ext>
            </a:extLst>
          </p:cNvPr>
          <p:cNvSpPr/>
          <p:nvPr/>
        </p:nvSpPr>
        <p:spPr>
          <a:xfrm rot="16200000" flipH="1">
            <a:off x="3738701" y="-352045"/>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6" name="Geschweifte Klammer links 45">
            <a:extLst>
              <a:ext uri="{FF2B5EF4-FFF2-40B4-BE49-F238E27FC236}">
                <a16:creationId xmlns:a16="http://schemas.microsoft.com/office/drawing/2014/main" id="{BE3AAEC0-2CB1-A67D-677A-5EF9B388271A}"/>
              </a:ext>
            </a:extLst>
          </p:cNvPr>
          <p:cNvSpPr/>
          <p:nvPr/>
        </p:nvSpPr>
        <p:spPr>
          <a:xfrm rot="16200000" flipH="1">
            <a:off x="7943776" y="-352046"/>
            <a:ext cx="163940" cy="4007052"/>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47" name="Textfeld 46">
            <a:extLst>
              <a:ext uri="{FF2B5EF4-FFF2-40B4-BE49-F238E27FC236}">
                <a16:creationId xmlns:a16="http://schemas.microsoft.com/office/drawing/2014/main" id="{CACB58D6-83D5-762D-72F9-AB231A072D5C}"/>
              </a:ext>
            </a:extLst>
          </p:cNvPr>
          <p:cNvSpPr txBox="1"/>
          <p:nvPr/>
        </p:nvSpPr>
        <p:spPr>
          <a:xfrm>
            <a:off x="3391929" y="1205992"/>
            <a:ext cx="877163"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48" name="Textfeld 47">
            <a:extLst>
              <a:ext uri="{FF2B5EF4-FFF2-40B4-BE49-F238E27FC236}">
                <a16:creationId xmlns:a16="http://schemas.microsoft.com/office/drawing/2014/main" id="{11A97F3F-6F71-AC55-600B-C8684B325824}"/>
              </a:ext>
            </a:extLst>
          </p:cNvPr>
          <p:cNvSpPr txBox="1"/>
          <p:nvPr/>
        </p:nvSpPr>
        <p:spPr>
          <a:xfrm>
            <a:off x="7052201" y="1215696"/>
            <a:ext cx="2249334" cy="369332"/>
          </a:xfrm>
          <a:prstGeom prst="rect">
            <a:avLst/>
          </a:prstGeom>
          <a:noFill/>
        </p:spPr>
        <p:txBody>
          <a:bodyPr wrap="none" rtlCol="0">
            <a:spAutoFit/>
          </a:bodyPr>
          <a:lstStyle/>
          <a:p>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 </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メールも可</a:t>
            </a:r>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cxnSp>
        <p:nvCxnSpPr>
          <p:cNvPr id="100" name="Gekrümmte Verbindung 99">
            <a:extLst>
              <a:ext uri="{FF2B5EF4-FFF2-40B4-BE49-F238E27FC236}">
                <a16:creationId xmlns:a16="http://schemas.microsoft.com/office/drawing/2014/main" id="{2E495940-526E-AE59-02FE-833B8181E891}"/>
              </a:ext>
            </a:extLst>
          </p:cNvPr>
          <p:cNvCxnSpPr>
            <a:cxnSpLocks/>
            <a:stCxn id="106" idx="0"/>
            <a:endCxn id="78" idx="2"/>
          </p:cNvCxnSpPr>
          <p:nvPr/>
        </p:nvCxnSpPr>
        <p:spPr>
          <a:xfrm rot="5400000" flipH="1" flipV="1">
            <a:off x="5730563" y="5614204"/>
            <a:ext cx="79027" cy="332045"/>
          </a:xfrm>
          <a:prstGeom prst="curvedConnector3">
            <a:avLst>
              <a:gd name="adj1" fmla="val 50000"/>
            </a:avLst>
          </a:prstGeom>
          <a:noFill/>
          <a:ln w="6350" cap="flat" cmpd="sng" algn="ctr">
            <a:solidFill>
              <a:srgbClr val="4472C4"/>
            </a:solidFill>
            <a:prstDash val="solid"/>
            <a:miter lim="800000"/>
          </a:ln>
          <a:effectLst/>
        </p:spPr>
      </p:cxnSp>
      <p:grpSp>
        <p:nvGrpSpPr>
          <p:cNvPr id="16" name="Gruppieren 15">
            <a:extLst>
              <a:ext uri="{FF2B5EF4-FFF2-40B4-BE49-F238E27FC236}">
                <a16:creationId xmlns:a16="http://schemas.microsoft.com/office/drawing/2014/main" id="{9567F7FA-69C8-B32F-9F67-F553F56DD788}"/>
              </a:ext>
            </a:extLst>
          </p:cNvPr>
          <p:cNvGrpSpPr/>
          <p:nvPr/>
        </p:nvGrpSpPr>
        <p:grpSpPr>
          <a:xfrm>
            <a:off x="5187625" y="4838853"/>
            <a:ext cx="1496948" cy="901859"/>
            <a:chOff x="7623994" y="4356546"/>
            <a:chExt cx="1496948" cy="901859"/>
          </a:xfrm>
        </p:grpSpPr>
        <p:pic>
          <p:nvPicPr>
            <p:cNvPr id="77" name="Grafik 76">
              <a:extLst>
                <a:ext uri="{FF2B5EF4-FFF2-40B4-BE49-F238E27FC236}">
                  <a16:creationId xmlns:a16="http://schemas.microsoft.com/office/drawing/2014/main" id="{9A1FC45B-3A3D-AE33-DD52-B96E0C670C24}"/>
                </a:ext>
              </a:extLst>
            </p:cNvPr>
            <p:cNvPicPr>
              <a:picLocks noChangeAspect="1"/>
            </p:cNvPicPr>
            <p:nvPr/>
          </p:nvPicPr>
          <p:blipFill>
            <a:blip r:embed="rId3"/>
            <a:stretch>
              <a:fillRect/>
            </a:stretch>
          </p:blipFill>
          <p:spPr>
            <a:xfrm>
              <a:off x="8076476" y="4356546"/>
              <a:ext cx="591984" cy="591984"/>
            </a:xfrm>
            <a:prstGeom prst="rect">
              <a:avLst/>
            </a:prstGeom>
          </p:spPr>
        </p:pic>
        <p:sp>
          <p:nvSpPr>
            <p:cNvPr id="78" name="TextBox 4">
              <a:extLst>
                <a:ext uri="{FF2B5EF4-FFF2-40B4-BE49-F238E27FC236}">
                  <a16:creationId xmlns:a16="http://schemas.microsoft.com/office/drawing/2014/main" id="{2C67F688-6096-7B5F-31D1-6773217C344B}"/>
                </a:ext>
              </a:extLst>
            </p:cNvPr>
            <p:cNvSpPr txBox="1"/>
            <p:nvPr/>
          </p:nvSpPr>
          <p:spPr>
            <a:xfrm>
              <a:off x="7623994" y="4889073"/>
              <a:ext cx="1496948" cy="369332"/>
            </a:xfrm>
            <a:prstGeom prst="rect">
              <a:avLst/>
            </a:prstGeom>
            <a:noFill/>
          </p:spPr>
          <p:txBody>
            <a:bodyPr wrap="none" rtlCol="0">
              <a:spAutoFit/>
            </a:bodyPr>
            <a:lstStyle/>
            <a:p>
              <a:r>
                <a:rPr lang="en-US" dirty="0">
                  <a:ea typeface="BIZ UDPゴシック" panose="020B0400000000000000" pitchFamily="50" charset="-128"/>
                </a:rPr>
                <a:t>HCL Domino</a:t>
              </a:r>
            </a:p>
          </p:txBody>
        </p:sp>
      </p:grpSp>
      <p:pic>
        <p:nvPicPr>
          <p:cNvPr id="79" name="Grafik 78">
            <a:extLst>
              <a:ext uri="{FF2B5EF4-FFF2-40B4-BE49-F238E27FC236}">
                <a16:creationId xmlns:a16="http://schemas.microsoft.com/office/drawing/2014/main" id="{6EBFFDD4-8A93-A9FA-8F68-5D31CF9AE277}"/>
              </a:ext>
            </a:extLst>
          </p:cNvPr>
          <p:cNvPicPr>
            <a:picLocks noChangeAspect="1"/>
          </p:cNvPicPr>
          <p:nvPr/>
        </p:nvPicPr>
        <p:blipFill>
          <a:blip r:embed="rId4"/>
          <a:stretch>
            <a:fillRect/>
          </a:stretch>
        </p:blipFill>
        <p:spPr>
          <a:xfrm>
            <a:off x="5622983" y="2426374"/>
            <a:ext cx="592008" cy="592008"/>
          </a:xfrm>
          <a:prstGeom prst="rect">
            <a:avLst/>
          </a:prstGeom>
        </p:spPr>
      </p:pic>
      <p:sp>
        <p:nvSpPr>
          <p:cNvPr id="84" name="TextBox 4">
            <a:extLst>
              <a:ext uri="{FF2B5EF4-FFF2-40B4-BE49-F238E27FC236}">
                <a16:creationId xmlns:a16="http://schemas.microsoft.com/office/drawing/2014/main" id="{9CB6E218-08FE-FE89-EE3B-F429C5432B82}"/>
              </a:ext>
            </a:extLst>
          </p:cNvPr>
          <p:cNvSpPr txBox="1"/>
          <p:nvPr/>
        </p:nvSpPr>
        <p:spPr>
          <a:xfrm>
            <a:off x="5525288" y="2989137"/>
            <a:ext cx="787395" cy="369332"/>
          </a:xfrm>
          <a:prstGeom prst="rect">
            <a:avLst/>
          </a:prstGeom>
          <a:noFill/>
        </p:spPr>
        <p:txBody>
          <a:bodyPr wrap="none" rtlCol="0">
            <a:spAutoFit/>
          </a:bodyPr>
          <a:lstStyle/>
          <a:p>
            <a:pPr algn="ctr"/>
            <a:r>
              <a:rPr lang="en-US" dirty="0">
                <a:ea typeface="BIZ UDPゴシック" panose="020B0400000000000000" pitchFamily="50" charset="-128"/>
              </a:rPr>
              <a:t>Notes</a:t>
            </a:r>
          </a:p>
        </p:txBody>
      </p:sp>
      <p:pic>
        <p:nvPicPr>
          <p:cNvPr id="106" name="Grafik 105">
            <a:extLst>
              <a:ext uri="{FF2B5EF4-FFF2-40B4-BE49-F238E27FC236}">
                <a16:creationId xmlns:a16="http://schemas.microsoft.com/office/drawing/2014/main" id="{0854657E-A53E-4AC8-DF93-6C24C2E97B31}"/>
              </a:ext>
            </a:extLst>
          </p:cNvPr>
          <p:cNvPicPr>
            <a:picLocks noChangeAspect="1"/>
          </p:cNvPicPr>
          <p:nvPr/>
        </p:nvPicPr>
        <p:blipFill>
          <a:blip r:embed="rId5"/>
          <a:stretch>
            <a:fillRect/>
          </a:stretch>
        </p:blipFill>
        <p:spPr>
          <a:xfrm>
            <a:off x="5377005" y="5819739"/>
            <a:ext cx="454098" cy="454098"/>
          </a:xfrm>
          <a:prstGeom prst="rect">
            <a:avLst/>
          </a:prstGeom>
        </p:spPr>
      </p:pic>
      <p:pic>
        <p:nvPicPr>
          <p:cNvPr id="108" name="Grafik 107">
            <a:extLst>
              <a:ext uri="{FF2B5EF4-FFF2-40B4-BE49-F238E27FC236}">
                <a16:creationId xmlns:a16="http://schemas.microsoft.com/office/drawing/2014/main" id="{BE8892BB-352A-33D2-74C7-3A5C6ACFE127}"/>
              </a:ext>
            </a:extLst>
          </p:cNvPr>
          <p:cNvPicPr>
            <a:picLocks noChangeAspect="1"/>
          </p:cNvPicPr>
          <p:nvPr/>
        </p:nvPicPr>
        <p:blipFill>
          <a:blip r:embed="rId6"/>
          <a:stretch>
            <a:fillRect/>
          </a:stretch>
        </p:blipFill>
        <p:spPr>
          <a:xfrm>
            <a:off x="6041097" y="5817442"/>
            <a:ext cx="456395" cy="456395"/>
          </a:xfrm>
          <a:prstGeom prst="rect">
            <a:avLst/>
          </a:prstGeom>
        </p:spPr>
      </p:pic>
      <p:sp>
        <p:nvSpPr>
          <p:cNvPr id="109" name="TextBox 4">
            <a:extLst>
              <a:ext uri="{FF2B5EF4-FFF2-40B4-BE49-F238E27FC236}">
                <a16:creationId xmlns:a16="http://schemas.microsoft.com/office/drawing/2014/main" id="{B4A71F02-4B48-6FFA-0404-FF43E933D8B6}"/>
              </a:ext>
            </a:extLst>
          </p:cNvPr>
          <p:cNvSpPr txBox="1"/>
          <p:nvPr/>
        </p:nvSpPr>
        <p:spPr>
          <a:xfrm>
            <a:off x="6511650" y="5985108"/>
            <a:ext cx="1107997" cy="369332"/>
          </a:xfrm>
          <a:prstGeom prst="rect">
            <a:avLst/>
          </a:prstGeom>
          <a:noFill/>
        </p:spPr>
        <p:txBody>
          <a:bodyPr wrap="none" rtlCol="0">
            <a:spAutoFit/>
          </a:bodyPr>
          <a:lstStyle/>
          <a:p>
            <a:pPr algn="ctr"/>
            <a:r>
              <a:rPr lang="en-US" dirty="0">
                <a:ea typeface="BIZ UDPゴシック" panose="020B0400000000000000" pitchFamily="50" charset="-128"/>
              </a:rPr>
              <a:t>Designer</a:t>
            </a:r>
          </a:p>
        </p:txBody>
      </p:sp>
      <p:sp>
        <p:nvSpPr>
          <p:cNvPr id="110" name="TextBox 4">
            <a:extLst>
              <a:ext uri="{FF2B5EF4-FFF2-40B4-BE49-F238E27FC236}">
                <a16:creationId xmlns:a16="http://schemas.microsoft.com/office/drawing/2014/main" id="{07D5FE66-DAB8-C6B9-58FD-B98FA971C3AC}"/>
              </a:ext>
            </a:extLst>
          </p:cNvPr>
          <p:cNvSpPr txBox="1"/>
          <p:nvPr/>
        </p:nvSpPr>
        <p:spPr>
          <a:xfrm>
            <a:off x="4523657" y="5997566"/>
            <a:ext cx="838691" cy="369332"/>
          </a:xfrm>
          <a:prstGeom prst="rect">
            <a:avLst/>
          </a:prstGeom>
          <a:noFill/>
        </p:spPr>
        <p:txBody>
          <a:bodyPr wrap="none" rtlCol="0">
            <a:spAutoFit/>
          </a:bodyPr>
          <a:lstStyle/>
          <a:p>
            <a:pPr algn="ctr"/>
            <a:r>
              <a:rPr lang="en-US" dirty="0">
                <a:ea typeface="BIZ UDPゴシック" panose="020B0400000000000000" pitchFamily="50" charset="-128"/>
              </a:rPr>
              <a:t>Admin</a:t>
            </a:r>
          </a:p>
        </p:txBody>
      </p:sp>
      <p:grpSp>
        <p:nvGrpSpPr>
          <p:cNvPr id="13" name="Group 12">
            <a:extLst>
              <a:ext uri="{FF2B5EF4-FFF2-40B4-BE49-F238E27FC236}">
                <a16:creationId xmlns:a16="http://schemas.microsoft.com/office/drawing/2014/main" id="{0FEC7ADC-6176-4D14-9090-ECFA23C947F8}"/>
              </a:ext>
            </a:extLst>
          </p:cNvPr>
          <p:cNvGrpSpPr/>
          <p:nvPr/>
        </p:nvGrpSpPr>
        <p:grpSpPr>
          <a:xfrm>
            <a:off x="6232091" y="4823878"/>
            <a:ext cx="5667900" cy="646331"/>
            <a:chOff x="4213662" y="4691798"/>
            <a:chExt cx="5667900" cy="646331"/>
          </a:xfrm>
        </p:grpSpPr>
        <p:cxnSp>
          <p:nvCxnSpPr>
            <p:cNvPr id="70" name="Gekrümmte Verbindung 64">
              <a:extLst>
                <a:ext uri="{FF2B5EF4-FFF2-40B4-BE49-F238E27FC236}">
                  <a16:creationId xmlns:a16="http://schemas.microsoft.com/office/drawing/2014/main" id="{74AA2739-8194-438D-8F0D-F31C222A138C}"/>
                </a:ext>
              </a:extLst>
            </p:cNvPr>
            <p:cNvCxnSpPr>
              <a:cxnSpLocks/>
              <a:stCxn id="71" idx="1"/>
              <a:endCxn id="77" idx="3"/>
            </p:cNvCxnSpPr>
            <p:nvPr/>
          </p:nvCxnSpPr>
          <p:spPr>
            <a:xfrm rot="10800000">
              <a:off x="4213662" y="5002766"/>
              <a:ext cx="4448592" cy="12199"/>
            </a:xfrm>
            <a:prstGeom prst="curvedConnector3">
              <a:avLst>
                <a:gd name="adj1" fmla="val 50000"/>
              </a:avLst>
            </a:prstGeom>
            <a:noFill/>
            <a:ln w="6350" cap="flat" cmpd="sng" algn="ctr">
              <a:solidFill>
                <a:srgbClr val="4472C4"/>
              </a:solidFill>
              <a:prstDash val="solid"/>
              <a:miter lim="800000"/>
            </a:ln>
            <a:effectLst/>
          </p:spPr>
        </p:cxnSp>
        <p:sp>
          <p:nvSpPr>
            <p:cNvPr id="71" name="TextBox 4">
              <a:extLst>
                <a:ext uri="{FF2B5EF4-FFF2-40B4-BE49-F238E27FC236}">
                  <a16:creationId xmlns:a16="http://schemas.microsoft.com/office/drawing/2014/main" id="{DF688FEB-52D3-49CF-8054-C936EE66DE17}"/>
                </a:ext>
              </a:extLst>
            </p:cNvPr>
            <p:cNvSpPr txBox="1"/>
            <p:nvPr/>
          </p:nvSpPr>
          <p:spPr>
            <a:xfrm>
              <a:off x="8662254" y="4691798"/>
              <a:ext cx="1219308" cy="646331"/>
            </a:xfrm>
            <a:prstGeom prst="rect">
              <a:avLst/>
            </a:prstGeom>
            <a:noFill/>
            <a:ln>
              <a:solidFill>
                <a:schemeClr val="tx1"/>
              </a:solidFill>
            </a:ln>
          </p:spPr>
          <p:txBody>
            <a:bodyPr wrap="none" rtlCol="0">
              <a:spAutoFit/>
            </a:bodyPr>
            <a:lstStyle/>
            <a:p>
              <a:pPr algn="ctr"/>
              <a:r>
                <a:rPr lang="en-US" altLang="ja-JP" dirty="0">
                  <a:ea typeface="BIZ UDPゴシック" panose="020B0400000000000000" pitchFamily="50" charset="-128"/>
                </a:rPr>
                <a:t>HEI</a:t>
              </a:r>
              <a:endParaRPr lang="en-US" dirty="0">
                <a:ea typeface="BIZ UDPゴシック" panose="020B0400000000000000" pitchFamily="50" charset="-128"/>
              </a:endParaRPr>
            </a:p>
            <a:p>
              <a:pPr algn="ctr"/>
              <a:r>
                <a:rPr lang="en-US" dirty="0">
                  <a:ea typeface="BIZ UDPゴシック" panose="020B0400000000000000" pitchFamily="50" charset="-128"/>
                </a:rPr>
                <a:t>REST API</a:t>
              </a:r>
            </a:p>
          </p:txBody>
        </p:sp>
      </p:grpSp>
      <p:cxnSp>
        <p:nvCxnSpPr>
          <p:cNvPr id="49" name="Gekrümmte Verbindung 48">
            <a:extLst>
              <a:ext uri="{FF2B5EF4-FFF2-40B4-BE49-F238E27FC236}">
                <a16:creationId xmlns:a16="http://schemas.microsoft.com/office/drawing/2014/main" id="{F568A233-849E-5077-1EDB-58944D538DE5}"/>
              </a:ext>
            </a:extLst>
          </p:cNvPr>
          <p:cNvCxnSpPr>
            <a:cxnSpLocks/>
            <a:stCxn id="108" idx="0"/>
            <a:endCxn id="78" idx="2"/>
          </p:cNvCxnSpPr>
          <p:nvPr/>
        </p:nvCxnSpPr>
        <p:spPr>
          <a:xfrm rot="16200000" flipV="1">
            <a:off x="6064332" y="5612479"/>
            <a:ext cx="76730" cy="333196"/>
          </a:xfrm>
          <a:prstGeom prst="curvedConnector3">
            <a:avLst>
              <a:gd name="adj1" fmla="val 50000"/>
            </a:avLst>
          </a:prstGeom>
          <a:noFill/>
          <a:ln w="6350" cap="flat" cmpd="sng" algn="ctr">
            <a:solidFill>
              <a:srgbClr val="4472C4"/>
            </a:solidFill>
            <a:prstDash val="solid"/>
            <a:miter lim="800000"/>
          </a:ln>
          <a:effectLst/>
        </p:spPr>
      </p:cxnSp>
      <p:grpSp>
        <p:nvGrpSpPr>
          <p:cNvPr id="33" name="Group 32">
            <a:extLst>
              <a:ext uri="{FF2B5EF4-FFF2-40B4-BE49-F238E27FC236}">
                <a16:creationId xmlns:a16="http://schemas.microsoft.com/office/drawing/2014/main" id="{F9C74A4E-7540-4140-A37D-E22EE85272D8}"/>
              </a:ext>
            </a:extLst>
          </p:cNvPr>
          <p:cNvGrpSpPr/>
          <p:nvPr/>
        </p:nvGrpSpPr>
        <p:grpSpPr>
          <a:xfrm>
            <a:off x="5936100" y="4184867"/>
            <a:ext cx="5087862" cy="940346"/>
            <a:chOff x="5936100" y="4184867"/>
            <a:chExt cx="5087862" cy="940346"/>
          </a:xfrm>
        </p:grpSpPr>
        <p:cxnSp>
          <p:nvCxnSpPr>
            <p:cNvPr id="41" name="Gekrümmte Verbindung 59">
              <a:extLst>
                <a:ext uri="{FF2B5EF4-FFF2-40B4-BE49-F238E27FC236}">
                  <a16:creationId xmlns:a16="http://schemas.microsoft.com/office/drawing/2014/main" id="{51F67AB0-C8B0-4950-8E31-153AA0A7AB8A}"/>
                </a:ext>
              </a:extLst>
            </p:cNvPr>
            <p:cNvCxnSpPr>
              <a:cxnSpLocks/>
              <a:stCxn id="50" idx="3"/>
              <a:endCxn id="43" idx="1"/>
            </p:cNvCxnSpPr>
            <p:nvPr/>
          </p:nvCxnSpPr>
          <p:spPr>
            <a:xfrm flipV="1">
              <a:off x="8749732" y="4472343"/>
              <a:ext cx="853443" cy="5452"/>
            </a:xfrm>
            <a:prstGeom prst="curvedConnector3">
              <a:avLst/>
            </a:prstGeom>
            <a:noFill/>
            <a:ln w="6350" cap="flat" cmpd="sng" algn="ctr">
              <a:solidFill>
                <a:srgbClr val="4472C4"/>
              </a:solidFill>
              <a:prstDash val="solid"/>
              <a:miter lim="800000"/>
            </a:ln>
            <a:effectLst/>
          </p:spPr>
        </p:cxnSp>
        <p:pic>
          <p:nvPicPr>
            <p:cNvPr id="43" name="Picture 26">
              <a:extLst>
                <a:ext uri="{FF2B5EF4-FFF2-40B4-BE49-F238E27FC236}">
                  <a16:creationId xmlns:a16="http://schemas.microsoft.com/office/drawing/2014/main" id="{30FFCB4D-F177-4499-82FA-A379F251650F}"/>
                </a:ext>
              </a:extLst>
            </p:cNvPr>
            <p:cNvPicPr>
              <a:picLocks noChangeAspect="1"/>
            </p:cNvPicPr>
            <p:nvPr/>
          </p:nvPicPr>
          <p:blipFill>
            <a:blip r:embed="rId7"/>
            <a:stretch>
              <a:fillRect/>
            </a:stretch>
          </p:blipFill>
          <p:spPr>
            <a:xfrm>
              <a:off x="9603175" y="4243419"/>
              <a:ext cx="427323" cy="457848"/>
            </a:xfrm>
            <a:prstGeom prst="rect">
              <a:avLst/>
            </a:prstGeom>
          </p:spPr>
        </p:pic>
        <p:pic>
          <p:nvPicPr>
            <p:cNvPr id="50" name="Grafik 81">
              <a:extLst>
                <a:ext uri="{FF2B5EF4-FFF2-40B4-BE49-F238E27FC236}">
                  <a16:creationId xmlns:a16="http://schemas.microsoft.com/office/drawing/2014/main" id="{187FA6CD-C373-4C37-9C7E-E9B8509FC0F1}"/>
                </a:ext>
              </a:extLst>
            </p:cNvPr>
            <p:cNvPicPr>
              <a:picLocks noChangeAspect="1"/>
            </p:cNvPicPr>
            <p:nvPr/>
          </p:nvPicPr>
          <p:blipFill>
            <a:blip r:embed="rId8"/>
            <a:stretch>
              <a:fillRect/>
            </a:stretch>
          </p:blipFill>
          <p:spPr>
            <a:xfrm>
              <a:off x="8164258" y="4184867"/>
              <a:ext cx="585474" cy="585855"/>
            </a:xfrm>
            <a:prstGeom prst="rect">
              <a:avLst/>
            </a:prstGeom>
          </p:spPr>
        </p:pic>
        <p:sp>
          <p:nvSpPr>
            <p:cNvPr id="51" name="TextBox 4">
              <a:extLst>
                <a:ext uri="{FF2B5EF4-FFF2-40B4-BE49-F238E27FC236}">
                  <a16:creationId xmlns:a16="http://schemas.microsoft.com/office/drawing/2014/main" id="{EDB6C3C2-0E67-4E60-8979-1E3D9F847F23}"/>
                </a:ext>
              </a:extLst>
            </p:cNvPr>
            <p:cNvSpPr txBox="1"/>
            <p:nvPr/>
          </p:nvSpPr>
          <p:spPr>
            <a:xfrm>
              <a:off x="7725550" y="4755881"/>
              <a:ext cx="1462901"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Web</a:t>
              </a:r>
              <a:endParaRPr lang="en-US" dirty="0">
                <a:ea typeface="BIZ UDPゴシック" panose="020B0400000000000000" pitchFamily="50" charset="-128"/>
              </a:endParaRPr>
            </a:p>
          </p:txBody>
        </p:sp>
        <p:pic>
          <p:nvPicPr>
            <p:cNvPr id="10" name="Picture 9" descr="Icon&#10;&#10;Description automatically generated">
              <a:extLst>
                <a:ext uri="{FF2B5EF4-FFF2-40B4-BE49-F238E27FC236}">
                  <a16:creationId xmlns:a16="http://schemas.microsoft.com/office/drawing/2014/main" id="{6942E3C2-2034-4437-9B49-1CB26D562504}"/>
                </a:ext>
              </a:extLst>
            </p:cNvPr>
            <p:cNvPicPr>
              <a:picLocks noChangeAspect="1"/>
            </p:cNvPicPr>
            <p:nvPr/>
          </p:nvPicPr>
          <p:blipFill>
            <a:blip r:embed="rId9"/>
            <a:stretch>
              <a:fillRect/>
            </a:stretch>
          </p:blipFill>
          <p:spPr>
            <a:xfrm>
              <a:off x="10081978" y="4244130"/>
              <a:ext cx="445252" cy="445252"/>
            </a:xfrm>
            <a:prstGeom prst="rect">
              <a:avLst/>
            </a:prstGeom>
          </p:spPr>
        </p:pic>
        <p:pic>
          <p:nvPicPr>
            <p:cNvPr id="12" name="Picture 11" descr="Logo, icon&#10;&#10;Description automatically generated">
              <a:extLst>
                <a:ext uri="{FF2B5EF4-FFF2-40B4-BE49-F238E27FC236}">
                  <a16:creationId xmlns:a16="http://schemas.microsoft.com/office/drawing/2014/main" id="{1B85CEE0-32CC-430A-8F0A-AA7DF4503ABE}"/>
                </a:ext>
              </a:extLst>
            </p:cNvPr>
            <p:cNvPicPr>
              <a:picLocks noChangeAspect="1"/>
            </p:cNvPicPr>
            <p:nvPr/>
          </p:nvPicPr>
          <p:blipFill>
            <a:blip r:embed="rId10"/>
            <a:stretch>
              <a:fillRect/>
            </a:stretch>
          </p:blipFill>
          <p:spPr>
            <a:xfrm>
              <a:off x="10578710" y="4243419"/>
              <a:ext cx="445252" cy="445252"/>
            </a:xfrm>
            <a:prstGeom prst="rect">
              <a:avLst/>
            </a:prstGeom>
          </p:spPr>
        </p:pic>
        <p:cxnSp>
          <p:nvCxnSpPr>
            <p:cNvPr id="67" name="Gekrümmte Verbindung 64">
              <a:extLst>
                <a:ext uri="{FF2B5EF4-FFF2-40B4-BE49-F238E27FC236}">
                  <a16:creationId xmlns:a16="http://schemas.microsoft.com/office/drawing/2014/main" id="{F54C502B-7ACA-4E4A-AA28-FD36588375FA}"/>
                </a:ext>
              </a:extLst>
            </p:cNvPr>
            <p:cNvCxnSpPr>
              <a:cxnSpLocks/>
              <a:stCxn id="50" idx="1"/>
              <a:endCxn id="77" idx="0"/>
            </p:cNvCxnSpPr>
            <p:nvPr/>
          </p:nvCxnSpPr>
          <p:spPr>
            <a:xfrm rot="10800000" flipV="1">
              <a:off x="5936100" y="4477795"/>
              <a:ext cx="2228159" cy="361058"/>
            </a:xfrm>
            <a:prstGeom prst="curvedConnector2">
              <a:avLst/>
            </a:prstGeom>
            <a:noFill/>
            <a:ln w="6350" cap="flat" cmpd="sng" algn="ctr">
              <a:solidFill>
                <a:srgbClr val="4472C4"/>
              </a:solidFill>
              <a:prstDash val="solid"/>
              <a:miter lim="800000"/>
            </a:ln>
            <a:effectLst/>
          </p:spPr>
        </p:cxnSp>
        <p:sp>
          <p:nvSpPr>
            <p:cNvPr id="88" name="Textfeld 47">
              <a:extLst>
                <a:ext uri="{FF2B5EF4-FFF2-40B4-BE49-F238E27FC236}">
                  <a16:creationId xmlns:a16="http://schemas.microsoft.com/office/drawing/2014/main" id="{B9B96BCB-CAFE-4369-A8ED-BD1D6ABBDAEE}"/>
                </a:ext>
              </a:extLst>
            </p:cNvPr>
            <p:cNvSpPr txBox="1"/>
            <p:nvPr/>
          </p:nvSpPr>
          <p:spPr>
            <a:xfrm>
              <a:off x="10033756" y="4740913"/>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3" name="Group 52">
            <a:extLst>
              <a:ext uri="{FF2B5EF4-FFF2-40B4-BE49-F238E27FC236}">
                <a16:creationId xmlns:a16="http://schemas.microsoft.com/office/drawing/2014/main" id="{13CFDE0C-A637-4C1E-9697-7B4B82B4A453}"/>
              </a:ext>
            </a:extLst>
          </p:cNvPr>
          <p:cNvGrpSpPr/>
          <p:nvPr/>
        </p:nvGrpSpPr>
        <p:grpSpPr>
          <a:xfrm>
            <a:off x="929189" y="4008031"/>
            <a:ext cx="5006910" cy="1669738"/>
            <a:chOff x="929189" y="4008031"/>
            <a:chExt cx="5006910" cy="1669738"/>
          </a:xfrm>
        </p:grpSpPr>
        <p:cxnSp>
          <p:nvCxnSpPr>
            <p:cNvPr id="63" name="Gekrümmte Verbindung 62">
              <a:extLst>
                <a:ext uri="{FF2B5EF4-FFF2-40B4-BE49-F238E27FC236}">
                  <a16:creationId xmlns:a16="http://schemas.microsoft.com/office/drawing/2014/main" id="{671183C8-11EE-8545-AC14-355C2CA90AF6}"/>
                </a:ext>
              </a:extLst>
            </p:cNvPr>
            <p:cNvCxnSpPr>
              <a:cxnSpLocks/>
              <a:stCxn id="68" idx="3"/>
              <a:endCxn id="77" idx="0"/>
            </p:cNvCxnSpPr>
            <p:nvPr/>
          </p:nvCxnSpPr>
          <p:spPr>
            <a:xfrm>
              <a:off x="4133628" y="4786334"/>
              <a:ext cx="1802471" cy="52519"/>
            </a:xfrm>
            <a:prstGeom prst="curvedConnector2">
              <a:avLst/>
            </a:prstGeom>
            <a:noFill/>
            <a:ln w="6350" cap="flat" cmpd="sng" algn="ctr">
              <a:solidFill>
                <a:srgbClr val="4472C4"/>
              </a:solidFill>
              <a:prstDash val="solid"/>
              <a:miter lim="800000"/>
            </a:ln>
            <a:effectLst/>
          </p:spPr>
        </p:cxnSp>
        <p:pic>
          <p:nvPicPr>
            <p:cNvPr id="68" name="Grafik 78">
              <a:extLst>
                <a:ext uri="{FF2B5EF4-FFF2-40B4-BE49-F238E27FC236}">
                  <a16:creationId xmlns:a16="http://schemas.microsoft.com/office/drawing/2014/main" id="{A8BD2117-5C32-4165-9480-E4B491B1116D}"/>
                </a:ext>
              </a:extLst>
            </p:cNvPr>
            <p:cNvPicPr>
              <a:picLocks noChangeAspect="1"/>
            </p:cNvPicPr>
            <p:nvPr/>
          </p:nvPicPr>
          <p:blipFill>
            <a:blip r:embed="rId4"/>
            <a:stretch>
              <a:fillRect/>
            </a:stretch>
          </p:blipFill>
          <p:spPr>
            <a:xfrm>
              <a:off x="3541620" y="4490330"/>
              <a:ext cx="592008" cy="592008"/>
            </a:xfrm>
            <a:prstGeom prst="rect">
              <a:avLst/>
            </a:prstGeom>
          </p:spPr>
        </p:pic>
        <p:sp>
          <p:nvSpPr>
            <p:cNvPr id="69" name="TextBox 4">
              <a:extLst>
                <a:ext uri="{FF2B5EF4-FFF2-40B4-BE49-F238E27FC236}">
                  <a16:creationId xmlns:a16="http://schemas.microsoft.com/office/drawing/2014/main" id="{BB7470C8-AC5B-4E97-9372-E34E261B578C}"/>
                </a:ext>
              </a:extLst>
            </p:cNvPr>
            <p:cNvSpPr txBox="1"/>
            <p:nvPr/>
          </p:nvSpPr>
          <p:spPr>
            <a:xfrm>
              <a:off x="3420935" y="5064908"/>
              <a:ext cx="838691" cy="369332"/>
            </a:xfrm>
            <a:prstGeom prst="rect">
              <a:avLst/>
            </a:prstGeom>
            <a:noFill/>
          </p:spPr>
          <p:txBody>
            <a:bodyPr wrap="none" rtlCol="0">
              <a:spAutoFit/>
            </a:bodyPr>
            <a:lstStyle/>
            <a:p>
              <a:pPr algn="ctr"/>
              <a:r>
                <a:rPr lang="en-US" dirty="0">
                  <a:ea typeface="BIZ UDPゴシック" panose="020B0400000000000000" pitchFamily="50" charset="-128"/>
                </a:rPr>
                <a:t>iNotes</a:t>
              </a:r>
            </a:p>
          </p:txBody>
        </p:sp>
        <p:cxnSp>
          <p:nvCxnSpPr>
            <p:cNvPr id="60" name="Gekrümmte Verbindung 54">
              <a:extLst>
                <a:ext uri="{FF2B5EF4-FFF2-40B4-BE49-F238E27FC236}">
                  <a16:creationId xmlns:a16="http://schemas.microsoft.com/office/drawing/2014/main" id="{6777E102-3CDF-4A09-93A8-7E06A2B95BDA}"/>
                </a:ext>
              </a:extLst>
            </p:cNvPr>
            <p:cNvCxnSpPr>
              <a:cxnSpLocks/>
              <a:stCxn id="74" idx="3"/>
            </p:cNvCxnSpPr>
            <p:nvPr/>
          </p:nvCxnSpPr>
          <p:spPr>
            <a:xfrm>
              <a:off x="2301951" y="4813711"/>
              <a:ext cx="1222555" cy="1259"/>
            </a:xfrm>
            <a:prstGeom prst="curvedConnector3">
              <a:avLst/>
            </a:prstGeom>
            <a:noFill/>
            <a:ln w="6350" cap="flat" cmpd="sng" algn="ctr">
              <a:solidFill>
                <a:srgbClr val="4472C4"/>
              </a:solidFill>
              <a:prstDash val="solid"/>
              <a:miter lim="800000"/>
            </a:ln>
            <a:effectLst/>
          </p:spPr>
        </p:cxnSp>
        <p:cxnSp>
          <p:nvCxnSpPr>
            <p:cNvPr id="72" name="Gekrümmte Verbindung 55">
              <a:extLst>
                <a:ext uri="{FF2B5EF4-FFF2-40B4-BE49-F238E27FC236}">
                  <a16:creationId xmlns:a16="http://schemas.microsoft.com/office/drawing/2014/main" id="{B896ED61-5219-40FD-9580-7B701C1A6B7D}"/>
                </a:ext>
              </a:extLst>
            </p:cNvPr>
            <p:cNvCxnSpPr>
              <a:cxnSpLocks/>
              <a:stCxn id="80" idx="3"/>
            </p:cNvCxnSpPr>
            <p:nvPr/>
          </p:nvCxnSpPr>
          <p:spPr>
            <a:xfrm flipV="1">
              <a:off x="2301951" y="4814970"/>
              <a:ext cx="1222555" cy="604883"/>
            </a:xfrm>
            <a:prstGeom prst="curvedConnector3">
              <a:avLst/>
            </a:prstGeom>
            <a:noFill/>
            <a:ln w="6350" cap="flat" cmpd="sng" algn="ctr">
              <a:solidFill>
                <a:srgbClr val="4472C4"/>
              </a:solidFill>
              <a:prstDash val="solid"/>
              <a:miter lim="800000"/>
            </a:ln>
            <a:effectLst/>
          </p:spPr>
        </p:cxnSp>
        <p:cxnSp>
          <p:nvCxnSpPr>
            <p:cNvPr id="73" name="Gekrümmte Verbindung 56">
              <a:extLst>
                <a:ext uri="{FF2B5EF4-FFF2-40B4-BE49-F238E27FC236}">
                  <a16:creationId xmlns:a16="http://schemas.microsoft.com/office/drawing/2014/main" id="{7DF5F62F-AF90-4639-9E08-7DE0FDC361E9}"/>
                </a:ext>
              </a:extLst>
            </p:cNvPr>
            <p:cNvCxnSpPr>
              <a:cxnSpLocks/>
            </p:cNvCxnSpPr>
            <p:nvPr/>
          </p:nvCxnSpPr>
          <p:spPr>
            <a:xfrm>
              <a:off x="2351280" y="4212099"/>
              <a:ext cx="1173226" cy="602871"/>
            </a:xfrm>
            <a:prstGeom prst="curvedConnector3">
              <a:avLst/>
            </a:prstGeom>
            <a:noFill/>
            <a:ln w="6350" cap="flat" cmpd="sng" algn="ctr">
              <a:solidFill>
                <a:srgbClr val="4472C4"/>
              </a:solidFill>
              <a:prstDash val="solid"/>
              <a:miter lim="800000"/>
            </a:ln>
            <a:effectLst/>
          </p:spPr>
        </p:cxnSp>
        <p:pic>
          <p:nvPicPr>
            <p:cNvPr id="74" name="Grafik 74">
              <a:extLst>
                <a:ext uri="{FF2B5EF4-FFF2-40B4-BE49-F238E27FC236}">
                  <a16:creationId xmlns:a16="http://schemas.microsoft.com/office/drawing/2014/main" id="{2764E0E1-3173-4FDD-8DB0-472C1F42D93A}"/>
                </a:ext>
              </a:extLst>
            </p:cNvPr>
            <p:cNvPicPr>
              <a:picLocks noChangeAspect="1"/>
            </p:cNvPicPr>
            <p:nvPr/>
          </p:nvPicPr>
          <p:blipFill>
            <a:blip r:embed="rId11"/>
            <a:srcRect/>
            <a:stretch/>
          </p:blipFill>
          <p:spPr>
            <a:xfrm>
              <a:off x="1915830" y="4587106"/>
              <a:ext cx="386121" cy="453209"/>
            </a:xfrm>
            <a:prstGeom prst="rect">
              <a:avLst/>
            </a:prstGeom>
          </p:spPr>
        </p:pic>
        <p:pic>
          <p:nvPicPr>
            <p:cNvPr id="80" name="Grafik 75">
              <a:extLst>
                <a:ext uri="{FF2B5EF4-FFF2-40B4-BE49-F238E27FC236}">
                  <a16:creationId xmlns:a16="http://schemas.microsoft.com/office/drawing/2014/main" id="{6B319BB8-B5AD-4D29-9733-7A5339D9BA44}"/>
                </a:ext>
              </a:extLst>
            </p:cNvPr>
            <p:cNvPicPr>
              <a:picLocks noChangeAspect="1"/>
            </p:cNvPicPr>
            <p:nvPr/>
          </p:nvPicPr>
          <p:blipFill>
            <a:blip r:embed="rId12"/>
            <a:stretch>
              <a:fillRect/>
            </a:stretch>
          </p:blipFill>
          <p:spPr>
            <a:xfrm>
              <a:off x="1921254" y="5193248"/>
              <a:ext cx="380697" cy="453210"/>
            </a:xfrm>
            <a:prstGeom prst="rect">
              <a:avLst/>
            </a:prstGeom>
          </p:spPr>
        </p:pic>
        <p:pic>
          <p:nvPicPr>
            <p:cNvPr id="83" name="Picture 26">
              <a:extLst>
                <a:ext uri="{FF2B5EF4-FFF2-40B4-BE49-F238E27FC236}">
                  <a16:creationId xmlns:a16="http://schemas.microsoft.com/office/drawing/2014/main" id="{ED098FEE-57AA-419B-892B-B98904EB4BCE}"/>
                </a:ext>
              </a:extLst>
            </p:cNvPr>
            <p:cNvPicPr>
              <a:picLocks noChangeAspect="1"/>
            </p:cNvPicPr>
            <p:nvPr/>
          </p:nvPicPr>
          <p:blipFill>
            <a:blip r:embed="rId7"/>
            <a:stretch>
              <a:fillRect/>
            </a:stretch>
          </p:blipFill>
          <p:spPr>
            <a:xfrm>
              <a:off x="929189" y="4008031"/>
              <a:ext cx="427323" cy="457848"/>
            </a:xfrm>
            <a:prstGeom prst="rect">
              <a:avLst/>
            </a:prstGeom>
          </p:spPr>
        </p:pic>
        <p:pic>
          <p:nvPicPr>
            <p:cNvPr id="86" name="Picture 85" descr="Icon&#10;&#10;Description automatically generated">
              <a:extLst>
                <a:ext uri="{FF2B5EF4-FFF2-40B4-BE49-F238E27FC236}">
                  <a16:creationId xmlns:a16="http://schemas.microsoft.com/office/drawing/2014/main" id="{C3603CF3-671C-4679-B667-4B094D709727}"/>
                </a:ext>
              </a:extLst>
            </p:cNvPr>
            <p:cNvPicPr>
              <a:picLocks noChangeAspect="1"/>
            </p:cNvPicPr>
            <p:nvPr/>
          </p:nvPicPr>
          <p:blipFill>
            <a:blip r:embed="rId9"/>
            <a:stretch>
              <a:fillRect/>
            </a:stretch>
          </p:blipFill>
          <p:spPr>
            <a:xfrm>
              <a:off x="1407992" y="4008742"/>
              <a:ext cx="445252" cy="445252"/>
            </a:xfrm>
            <a:prstGeom prst="rect">
              <a:avLst/>
            </a:prstGeom>
          </p:spPr>
        </p:pic>
        <p:pic>
          <p:nvPicPr>
            <p:cNvPr id="87" name="Picture 86" descr="Logo, icon&#10;&#10;Description automatically generated">
              <a:extLst>
                <a:ext uri="{FF2B5EF4-FFF2-40B4-BE49-F238E27FC236}">
                  <a16:creationId xmlns:a16="http://schemas.microsoft.com/office/drawing/2014/main" id="{DD3460EC-C1A9-42DC-A265-1A50017DB076}"/>
                </a:ext>
              </a:extLst>
            </p:cNvPr>
            <p:cNvPicPr>
              <a:picLocks noChangeAspect="1"/>
            </p:cNvPicPr>
            <p:nvPr/>
          </p:nvPicPr>
          <p:blipFill>
            <a:blip r:embed="rId10"/>
            <a:stretch>
              <a:fillRect/>
            </a:stretch>
          </p:blipFill>
          <p:spPr>
            <a:xfrm>
              <a:off x="1904724" y="4008031"/>
              <a:ext cx="445252" cy="445252"/>
            </a:xfrm>
            <a:prstGeom prst="rect">
              <a:avLst/>
            </a:prstGeom>
          </p:spPr>
        </p:pic>
        <p:sp>
          <p:nvSpPr>
            <p:cNvPr id="89" name="Textfeld 47">
              <a:extLst>
                <a:ext uri="{FF2B5EF4-FFF2-40B4-BE49-F238E27FC236}">
                  <a16:creationId xmlns:a16="http://schemas.microsoft.com/office/drawing/2014/main" id="{12BC40FA-2C9D-45A1-9DB5-A5B059356930}"/>
                </a:ext>
              </a:extLst>
            </p:cNvPr>
            <p:cNvSpPr txBox="1"/>
            <p:nvPr/>
          </p:nvSpPr>
          <p:spPr>
            <a:xfrm>
              <a:off x="2218301" y="4813711"/>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3" name="Textfeld 47">
              <a:extLst>
                <a:ext uri="{FF2B5EF4-FFF2-40B4-BE49-F238E27FC236}">
                  <a16:creationId xmlns:a16="http://schemas.microsoft.com/office/drawing/2014/main" id="{8014E3F8-26AB-4C1E-B1BD-280F14C6370D}"/>
                </a:ext>
              </a:extLst>
            </p:cNvPr>
            <p:cNvSpPr txBox="1"/>
            <p:nvPr/>
          </p:nvSpPr>
          <p:spPr>
            <a:xfrm>
              <a:off x="2228676" y="5431548"/>
              <a:ext cx="809837"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ブラウザ</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4" name="Textfeld 47">
              <a:extLst>
                <a:ext uri="{FF2B5EF4-FFF2-40B4-BE49-F238E27FC236}">
                  <a16:creationId xmlns:a16="http://schemas.microsoft.com/office/drawing/2014/main" id="{0B1B882A-0C6C-4D07-816F-721FDE093238}"/>
                </a:ext>
              </a:extLst>
            </p:cNvPr>
            <p:cNvSpPr txBox="1"/>
            <p:nvPr/>
          </p:nvSpPr>
          <p:spPr>
            <a:xfrm>
              <a:off x="1344267" y="4465879"/>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54" name="Group 53">
            <a:extLst>
              <a:ext uri="{FF2B5EF4-FFF2-40B4-BE49-F238E27FC236}">
                <a16:creationId xmlns:a16="http://schemas.microsoft.com/office/drawing/2014/main" id="{941B9E40-8E29-4C9E-A497-711810BA2177}"/>
              </a:ext>
            </a:extLst>
          </p:cNvPr>
          <p:cNvGrpSpPr/>
          <p:nvPr/>
        </p:nvGrpSpPr>
        <p:grpSpPr>
          <a:xfrm>
            <a:off x="929189" y="1849171"/>
            <a:ext cx="5006910" cy="2989682"/>
            <a:chOff x="929189" y="1849171"/>
            <a:chExt cx="5006910" cy="2989682"/>
          </a:xfrm>
        </p:grpSpPr>
        <p:grpSp>
          <p:nvGrpSpPr>
            <p:cNvPr id="9" name="Group 8">
              <a:extLst>
                <a:ext uri="{FF2B5EF4-FFF2-40B4-BE49-F238E27FC236}">
                  <a16:creationId xmlns:a16="http://schemas.microsoft.com/office/drawing/2014/main" id="{CAF016E5-7320-4B6E-9AB2-22085908C7E2}"/>
                </a:ext>
              </a:extLst>
            </p:cNvPr>
            <p:cNvGrpSpPr/>
            <p:nvPr/>
          </p:nvGrpSpPr>
          <p:grpSpPr>
            <a:xfrm>
              <a:off x="929189" y="1849171"/>
              <a:ext cx="5006910" cy="2989682"/>
              <a:chOff x="929189" y="2082851"/>
              <a:chExt cx="5006910" cy="2989682"/>
            </a:xfrm>
          </p:grpSpPr>
          <p:cxnSp>
            <p:nvCxnSpPr>
              <p:cNvPr id="55" name="Gekrümmte Verbindung 54">
                <a:extLst>
                  <a:ext uri="{FF2B5EF4-FFF2-40B4-BE49-F238E27FC236}">
                    <a16:creationId xmlns:a16="http://schemas.microsoft.com/office/drawing/2014/main" id="{0BAE04E4-516B-BCAB-37D2-7D58391FD3A4}"/>
                  </a:ext>
                </a:extLst>
              </p:cNvPr>
              <p:cNvCxnSpPr>
                <a:cxnSpLocks/>
                <a:stCxn id="75" idx="3"/>
                <a:endCxn id="81" idx="1"/>
              </p:cNvCxnSpPr>
              <p:nvPr/>
            </p:nvCxnSpPr>
            <p:spPr>
              <a:xfrm>
                <a:off x="2301951" y="2888531"/>
                <a:ext cx="1222555" cy="1259"/>
              </a:xfrm>
              <a:prstGeom prst="curvedConnector3">
                <a:avLst/>
              </a:prstGeom>
              <a:noFill/>
              <a:ln w="6350" cap="flat" cmpd="sng" algn="ctr">
                <a:solidFill>
                  <a:srgbClr val="4472C4"/>
                </a:solidFill>
                <a:prstDash val="solid"/>
                <a:miter lim="800000"/>
              </a:ln>
              <a:effectLst/>
            </p:spPr>
          </p:cxnSp>
          <p:cxnSp>
            <p:nvCxnSpPr>
              <p:cNvPr id="56" name="Gekrümmte Verbindung 55">
                <a:extLst>
                  <a:ext uri="{FF2B5EF4-FFF2-40B4-BE49-F238E27FC236}">
                    <a16:creationId xmlns:a16="http://schemas.microsoft.com/office/drawing/2014/main" id="{769825F1-5C5F-4C3B-EADD-F17D2E2E9B2A}"/>
                  </a:ext>
                </a:extLst>
              </p:cNvPr>
              <p:cNvCxnSpPr>
                <a:cxnSpLocks/>
                <a:stCxn id="76" idx="3"/>
                <a:endCxn id="81" idx="1"/>
              </p:cNvCxnSpPr>
              <p:nvPr/>
            </p:nvCxnSpPr>
            <p:spPr>
              <a:xfrm flipV="1">
                <a:off x="2301951" y="2889790"/>
                <a:ext cx="1222555" cy="604883"/>
              </a:xfrm>
              <a:prstGeom prst="curvedConnector3">
                <a:avLst/>
              </a:prstGeom>
              <a:noFill/>
              <a:ln w="6350" cap="flat" cmpd="sng" algn="ctr">
                <a:solidFill>
                  <a:srgbClr val="4472C4"/>
                </a:solidFill>
                <a:prstDash val="solid"/>
                <a:miter lim="800000"/>
              </a:ln>
              <a:effectLst/>
            </p:spPr>
          </p:cxnSp>
          <p:cxnSp>
            <p:nvCxnSpPr>
              <p:cNvPr id="57" name="Gekrümmte Verbindung 56">
                <a:extLst>
                  <a:ext uri="{FF2B5EF4-FFF2-40B4-BE49-F238E27FC236}">
                    <a16:creationId xmlns:a16="http://schemas.microsoft.com/office/drawing/2014/main" id="{8FDBC38E-EA81-4307-5C12-33584F764A83}"/>
                  </a:ext>
                </a:extLst>
              </p:cNvPr>
              <p:cNvCxnSpPr>
                <a:cxnSpLocks/>
                <a:endCxn id="81" idx="1"/>
              </p:cNvCxnSpPr>
              <p:nvPr/>
            </p:nvCxnSpPr>
            <p:spPr>
              <a:xfrm>
                <a:off x="2351280" y="2286919"/>
                <a:ext cx="1173226" cy="602871"/>
              </a:xfrm>
              <a:prstGeom prst="curvedConnector3">
                <a:avLst/>
              </a:prstGeom>
              <a:noFill/>
              <a:ln w="6350" cap="flat" cmpd="sng" algn="ctr">
                <a:solidFill>
                  <a:srgbClr val="4472C4"/>
                </a:solidFill>
                <a:prstDash val="solid"/>
                <a:miter lim="800000"/>
              </a:ln>
              <a:effectLst/>
            </p:spPr>
          </p:cxnSp>
          <p:cxnSp>
            <p:nvCxnSpPr>
              <p:cNvPr id="62" name="Gekrümmte Verbindung 61">
                <a:extLst>
                  <a:ext uri="{FF2B5EF4-FFF2-40B4-BE49-F238E27FC236}">
                    <a16:creationId xmlns:a16="http://schemas.microsoft.com/office/drawing/2014/main" id="{9E50BF91-3CA3-9B6A-4586-FBEA1F107792}"/>
                  </a:ext>
                </a:extLst>
              </p:cNvPr>
              <p:cNvCxnSpPr>
                <a:cxnSpLocks/>
                <a:stCxn id="81" idx="3"/>
                <a:endCxn id="77" idx="0"/>
              </p:cNvCxnSpPr>
              <p:nvPr/>
            </p:nvCxnSpPr>
            <p:spPr>
              <a:xfrm>
                <a:off x="4116514" y="2889790"/>
                <a:ext cx="1819585" cy="2182743"/>
              </a:xfrm>
              <a:prstGeom prst="curvedConnector2">
                <a:avLst/>
              </a:prstGeom>
              <a:noFill/>
              <a:ln w="6350" cap="flat" cmpd="sng" algn="ctr">
                <a:solidFill>
                  <a:srgbClr val="4472C4"/>
                </a:solidFill>
                <a:prstDash val="solid"/>
                <a:miter lim="800000"/>
              </a:ln>
              <a:effectLst/>
            </p:spPr>
          </p:cxnSp>
          <p:pic>
            <p:nvPicPr>
              <p:cNvPr id="75" name="Grafik 74">
                <a:extLst>
                  <a:ext uri="{FF2B5EF4-FFF2-40B4-BE49-F238E27FC236}">
                    <a16:creationId xmlns:a16="http://schemas.microsoft.com/office/drawing/2014/main" id="{F9E2F34E-F8F8-3AC5-1A55-4093881F9E78}"/>
                  </a:ext>
                </a:extLst>
              </p:cNvPr>
              <p:cNvPicPr>
                <a:picLocks noChangeAspect="1"/>
              </p:cNvPicPr>
              <p:nvPr/>
            </p:nvPicPr>
            <p:blipFill>
              <a:blip r:embed="rId11"/>
              <a:srcRect/>
              <a:stretch/>
            </p:blipFill>
            <p:spPr>
              <a:xfrm>
                <a:off x="1915830" y="2661926"/>
                <a:ext cx="386121" cy="453209"/>
              </a:xfrm>
              <a:prstGeom prst="rect">
                <a:avLst/>
              </a:prstGeom>
            </p:spPr>
          </p:pic>
          <p:pic>
            <p:nvPicPr>
              <p:cNvPr id="76" name="Grafik 75">
                <a:extLst>
                  <a:ext uri="{FF2B5EF4-FFF2-40B4-BE49-F238E27FC236}">
                    <a16:creationId xmlns:a16="http://schemas.microsoft.com/office/drawing/2014/main" id="{5A384D2E-6EF9-0E68-F5D9-176301E8190D}"/>
                  </a:ext>
                </a:extLst>
              </p:cNvPr>
              <p:cNvPicPr>
                <a:picLocks noChangeAspect="1"/>
              </p:cNvPicPr>
              <p:nvPr/>
            </p:nvPicPr>
            <p:blipFill>
              <a:blip r:embed="rId12"/>
              <a:stretch>
                <a:fillRect/>
              </a:stretch>
            </p:blipFill>
            <p:spPr>
              <a:xfrm>
                <a:off x="1921254" y="3268068"/>
                <a:ext cx="380697" cy="453210"/>
              </a:xfrm>
              <a:prstGeom prst="rect">
                <a:avLst/>
              </a:prstGeom>
            </p:spPr>
          </p:pic>
          <p:pic>
            <p:nvPicPr>
              <p:cNvPr id="81" name="Grafik 80">
                <a:extLst>
                  <a:ext uri="{FF2B5EF4-FFF2-40B4-BE49-F238E27FC236}">
                    <a16:creationId xmlns:a16="http://schemas.microsoft.com/office/drawing/2014/main" id="{AFA09745-0F16-A0E9-54E5-059C2B5EDD81}"/>
                  </a:ext>
                </a:extLst>
              </p:cNvPr>
              <p:cNvPicPr>
                <a:picLocks noChangeAspect="1"/>
              </p:cNvPicPr>
              <p:nvPr/>
            </p:nvPicPr>
            <p:blipFill>
              <a:blip r:embed="rId13"/>
              <a:stretch>
                <a:fillRect/>
              </a:stretch>
            </p:blipFill>
            <p:spPr>
              <a:xfrm>
                <a:off x="3524506" y="2593786"/>
                <a:ext cx="592008" cy="592008"/>
              </a:xfrm>
              <a:prstGeom prst="rect">
                <a:avLst/>
              </a:prstGeom>
            </p:spPr>
          </p:pic>
          <p:sp>
            <p:nvSpPr>
              <p:cNvPr id="85" name="TextBox 4">
                <a:extLst>
                  <a:ext uri="{FF2B5EF4-FFF2-40B4-BE49-F238E27FC236}">
                    <a16:creationId xmlns:a16="http://schemas.microsoft.com/office/drawing/2014/main" id="{96CB6F6B-9405-BB09-97B4-806DA49C7633}"/>
                  </a:ext>
                </a:extLst>
              </p:cNvPr>
              <p:cNvSpPr txBox="1"/>
              <p:nvPr/>
            </p:nvSpPr>
            <p:spPr>
              <a:xfrm>
                <a:off x="3447970" y="3157481"/>
                <a:ext cx="774636" cy="369332"/>
              </a:xfrm>
              <a:prstGeom prst="rect">
                <a:avLst/>
              </a:prstGeom>
              <a:noFill/>
            </p:spPr>
            <p:txBody>
              <a:bodyPr wrap="none" rtlCol="0">
                <a:spAutoFit/>
              </a:bodyPr>
              <a:lstStyle/>
              <a:p>
                <a:pPr algn="ctr"/>
                <a:r>
                  <a:rPr lang="en-US" dirty="0">
                    <a:ea typeface="BIZ UDPゴシック" panose="020B0400000000000000" pitchFamily="50" charset="-128"/>
                  </a:rPr>
                  <a:t>Verse</a:t>
                </a:r>
              </a:p>
            </p:txBody>
          </p:sp>
          <p:pic>
            <p:nvPicPr>
              <p:cNvPr id="61" name="Picture 26">
                <a:extLst>
                  <a:ext uri="{FF2B5EF4-FFF2-40B4-BE49-F238E27FC236}">
                    <a16:creationId xmlns:a16="http://schemas.microsoft.com/office/drawing/2014/main" id="{B0802712-5812-4F70-8861-A1CF20025A29}"/>
                  </a:ext>
                </a:extLst>
              </p:cNvPr>
              <p:cNvPicPr>
                <a:picLocks noChangeAspect="1"/>
              </p:cNvPicPr>
              <p:nvPr/>
            </p:nvPicPr>
            <p:blipFill>
              <a:blip r:embed="rId7"/>
              <a:stretch>
                <a:fillRect/>
              </a:stretch>
            </p:blipFill>
            <p:spPr>
              <a:xfrm>
                <a:off x="929189" y="2082851"/>
                <a:ext cx="427323" cy="457848"/>
              </a:xfrm>
              <a:prstGeom prst="rect">
                <a:avLst/>
              </a:prstGeom>
            </p:spPr>
          </p:pic>
          <p:pic>
            <p:nvPicPr>
              <p:cNvPr id="64" name="Picture 63" descr="Icon&#10;&#10;Description automatically generated">
                <a:extLst>
                  <a:ext uri="{FF2B5EF4-FFF2-40B4-BE49-F238E27FC236}">
                    <a16:creationId xmlns:a16="http://schemas.microsoft.com/office/drawing/2014/main" id="{E6080876-08F2-4FD7-A988-A6EFD5E79D10}"/>
                  </a:ext>
                </a:extLst>
              </p:cNvPr>
              <p:cNvPicPr>
                <a:picLocks noChangeAspect="1"/>
              </p:cNvPicPr>
              <p:nvPr/>
            </p:nvPicPr>
            <p:blipFill>
              <a:blip r:embed="rId9"/>
              <a:stretch>
                <a:fillRect/>
              </a:stretch>
            </p:blipFill>
            <p:spPr>
              <a:xfrm>
                <a:off x="1407992" y="2083562"/>
                <a:ext cx="445252" cy="445252"/>
              </a:xfrm>
              <a:prstGeom prst="rect">
                <a:avLst/>
              </a:prstGeom>
            </p:spPr>
          </p:pic>
          <p:pic>
            <p:nvPicPr>
              <p:cNvPr id="66" name="Picture 65" descr="Logo, icon&#10;&#10;Description automatically generated">
                <a:extLst>
                  <a:ext uri="{FF2B5EF4-FFF2-40B4-BE49-F238E27FC236}">
                    <a16:creationId xmlns:a16="http://schemas.microsoft.com/office/drawing/2014/main" id="{0732CBBB-B21D-4468-BEF9-732FBCB93602}"/>
                  </a:ext>
                </a:extLst>
              </p:cNvPr>
              <p:cNvPicPr>
                <a:picLocks noChangeAspect="1"/>
              </p:cNvPicPr>
              <p:nvPr/>
            </p:nvPicPr>
            <p:blipFill>
              <a:blip r:embed="rId10"/>
              <a:stretch>
                <a:fillRect/>
              </a:stretch>
            </p:blipFill>
            <p:spPr>
              <a:xfrm>
                <a:off x="1904724" y="2082851"/>
                <a:ext cx="445252" cy="445252"/>
              </a:xfrm>
              <a:prstGeom prst="rect">
                <a:avLst/>
              </a:prstGeom>
            </p:spPr>
          </p:pic>
          <p:sp>
            <p:nvSpPr>
              <p:cNvPr id="95" name="Textfeld 47">
                <a:extLst>
                  <a:ext uri="{FF2B5EF4-FFF2-40B4-BE49-F238E27FC236}">
                    <a16:creationId xmlns:a16="http://schemas.microsoft.com/office/drawing/2014/main" id="{DA8F226F-D973-43CB-B6D3-E8B1D1DB7A30}"/>
                  </a:ext>
                </a:extLst>
              </p:cNvPr>
              <p:cNvSpPr txBox="1"/>
              <p:nvPr/>
            </p:nvSpPr>
            <p:spPr>
              <a:xfrm>
                <a:off x="1338342" y="2536641"/>
                <a:ext cx="582211"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
            <p:nvSpPr>
              <p:cNvPr id="96" name="Textfeld 47">
                <a:extLst>
                  <a:ext uri="{FF2B5EF4-FFF2-40B4-BE49-F238E27FC236}">
                    <a16:creationId xmlns:a16="http://schemas.microsoft.com/office/drawing/2014/main" id="{84165F64-FB23-484E-8B0D-8426296CBF29}"/>
                  </a:ext>
                </a:extLst>
              </p:cNvPr>
              <p:cNvSpPr txBox="1"/>
              <p:nvPr/>
            </p:nvSpPr>
            <p:spPr>
              <a:xfrm>
                <a:off x="2257890" y="290173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97" name="Textfeld 47">
              <a:extLst>
                <a:ext uri="{FF2B5EF4-FFF2-40B4-BE49-F238E27FC236}">
                  <a16:creationId xmlns:a16="http://schemas.microsoft.com/office/drawing/2014/main" id="{264EDB12-D24B-4C64-B239-1E390830B040}"/>
                </a:ext>
              </a:extLst>
            </p:cNvPr>
            <p:cNvSpPr txBox="1"/>
            <p:nvPr/>
          </p:nvSpPr>
          <p:spPr>
            <a:xfrm>
              <a:off x="2248021" y="3491402"/>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20" name="Group 19">
            <a:extLst>
              <a:ext uri="{FF2B5EF4-FFF2-40B4-BE49-F238E27FC236}">
                <a16:creationId xmlns:a16="http://schemas.microsoft.com/office/drawing/2014/main" id="{227E1847-E3A1-4765-A365-59DA2D22A966}"/>
              </a:ext>
            </a:extLst>
          </p:cNvPr>
          <p:cNvGrpSpPr/>
          <p:nvPr/>
        </p:nvGrpSpPr>
        <p:grpSpPr>
          <a:xfrm>
            <a:off x="5936099" y="3126732"/>
            <a:ext cx="3914853" cy="1712120"/>
            <a:chOff x="5936099" y="3248652"/>
            <a:chExt cx="3914853" cy="1712120"/>
          </a:xfrm>
        </p:grpSpPr>
        <p:pic>
          <p:nvPicPr>
            <p:cNvPr id="99" name="Grafik 78">
              <a:extLst>
                <a:ext uri="{FF2B5EF4-FFF2-40B4-BE49-F238E27FC236}">
                  <a16:creationId xmlns:a16="http://schemas.microsoft.com/office/drawing/2014/main" id="{E5E2AC33-B02C-4E6F-A59D-3389F23D5F5B}"/>
                </a:ext>
              </a:extLst>
            </p:cNvPr>
            <p:cNvPicPr>
              <a:picLocks noChangeAspect="1"/>
            </p:cNvPicPr>
            <p:nvPr/>
          </p:nvPicPr>
          <p:blipFill>
            <a:blip r:embed="rId4"/>
            <a:stretch>
              <a:fillRect/>
            </a:stretch>
          </p:blipFill>
          <p:spPr>
            <a:xfrm>
              <a:off x="8170621" y="3248652"/>
              <a:ext cx="592008" cy="592008"/>
            </a:xfrm>
            <a:prstGeom prst="rect">
              <a:avLst/>
            </a:prstGeom>
          </p:spPr>
        </p:pic>
        <p:sp>
          <p:nvSpPr>
            <p:cNvPr id="101" name="TextBox 4">
              <a:extLst>
                <a:ext uri="{FF2B5EF4-FFF2-40B4-BE49-F238E27FC236}">
                  <a16:creationId xmlns:a16="http://schemas.microsoft.com/office/drawing/2014/main" id="{6D6B9C43-9F3C-4F33-AE60-EAF29FE293A6}"/>
                </a:ext>
              </a:extLst>
            </p:cNvPr>
            <p:cNvSpPr txBox="1"/>
            <p:nvPr/>
          </p:nvSpPr>
          <p:spPr>
            <a:xfrm>
              <a:off x="7101353" y="3811415"/>
              <a:ext cx="2749599" cy="369332"/>
            </a:xfrm>
            <a:prstGeom prst="rect">
              <a:avLst/>
            </a:prstGeom>
            <a:noFill/>
          </p:spPr>
          <p:txBody>
            <a:bodyPr wrap="none" rtlCol="0">
              <a:spAutoFit/>
            </a:bodyPr>
            <a:lstStyle/>
            <a:p>
              <a:pPr algn="ctr"/>
              <a:r>
                <a:rPr lang="en-US" dirty="0">
                  <a:ea typeface="BIZ UDPゴシック" panose="020B0400000000000000" pitchFamily="50" charset="-128"/>
                </a:rPr>
                <a:t>Client Application Access</a:t>
              </a:r>
            </a:p>
          </p:txBody>
        </p:sp>
        <p:cxnSp>
          <p:nvCxnSpPr>
            <p:cNvPr id="102" name="Gekrümmte Verbindung 64">
              <a:extLst>
                <a:ext uri="{FF2B5EF4-FFF2-40B4-BE49-F238E27FC236}">
                  <a16:creationId xmlns:a16="http://schemas.microsoft.com/office/drawing/2014/main" id="{43CC07A7-D8B7-4FDB-8206-86D6C66426F8}"/>
                </a:ext>
              </a:extLst>
            </p:cNvPr>
            <p:cNvCxnSpPr>
              <a:cxnSpLocks/>
              <a:stCxn id="99" idx="1"/>
              <a:endCxn id="77" idx="0"/>
            </p:cNvCxnSpPr>
            <p:nvPr/>
          </p:nvCxnSpPr>
          <p:spPr>
            <a:xfrm rot="10800000" flipV="1">
              <a:off x="5936099" y="3544655"/>
              <a:ext cx="2234522" cy="1416117"/>
            </a:xfrm>
            <a:prstGeom prst="curvedConnector2">
              <a:avLst/>
            </a:prstGeom>
            <a:noFill/>
            <a:ln w="6350" cap="flat" cmpd="sng" algn="ctr">
              <a:solidFill>
                <a:srgbClr val="4472C4"/>
              </a:solidFill>
              <a:prstDash val="solid"/>
              <a:miter lim="800000"/>
            </a:ln>
            <a:effectLst/>
          </p:spPr>
        </p:cxnSp>
      </p:grpSp>
      <p:grpSp>
        <p:nvGrpSpPr>
          <p:cNvPr id="36" name="Group 35">
            <a:extLst>
              <a:ext uri="{FF2B5EF4-FFF2-40B4-BE49-F238E27FC236}">
                <a16:creationId xmlns:a16="http://schemas.microsoft.com/office/drawing/2014/main" id="{4931F6CE-5093-4ADC-A81F-CD7FE57E4BD7}"/>
              </a:ext>
            </a:extLst>
          </p:cNvPr>
          <p:cNvGrpSpPr/>
          <p:nvPr/>
        </p:nvGrpSpPr>
        <p:grpSpPr>
          <a:xfrm>
            <a:off x="5936100" y="1808747"/>
            <a:ext cx="4694379" cy="3030105"/>
            <a:chOff x="5936100" y="1808747"/>
            <a:chExt cx="4694379" cy="3030105"/>
          </a:xfrm>
        </p:grpSpPr>
        <p:grpSp>
          <p:nvGrpSpPr>
            <p:cNvPr id="11" name="Group 10">
              <a:extLst>
                <a:ext uri="{FF2B5EF4-FFF2-40B4-BE49-F238E27FC236}">
                  <a16:creationId xmlns:a16="http://schemas.microsoft.com/office/drawing/2014/main" id="{9A26AA87-3000-426C-8D5E-6387EEF5AC25}"/>
                </a:ext>
              </a:extLst>
            </p:cNvPr>
            <p:cNvGrpSpPr/>
            <p:nvPr/>
          </p:nvGrpSpPr>
          <p:grpSpPr>
            <a:xfrm>
              <a:off x="5936100" y="1808747"/>
              <a:ext cx="4043843" cy="3030105"/>
              <a:chOff x="5936100" y="2397878"/>
              <a:chExt cx="4043843" cy="3030105"/>
            </a:xfrm>
          </p:grpSpPr>
          <p:cxnSp>
            <p:nvCxnSpPr>
              <p:cNvPr id="58" name="Gekrümmte Verbindung 57">
                <a:extLst>
                  <a:ext uri="{FF2B5EF4-FFF2-40B4-BE49-F238E27FC236}">
                    <a16:creationId xmlns:a16="http://schemas.microsoft.com/office/drawing/2014/main" id="{243D0758-9C85-39AE-7830-E61201EE8615}"/>
                  </a:ext>
                </a:extLst>
              </p:cNvPr>
              <p:cNvCxnSpPr>
                <a:cxnSpLocks/>
                <a:stCxn id="82" idx="3"/>
                <a:endCxn id="90" idx="1"/>
              </p:cNvCxnSpPr>
              <p:nvPr/>
            </p:nvCxnSpPr>
            <p:spPr>
              <a:xfrm flipV="1">
                <a:off x="8748506" y="2624483"/>
                <a:ext cx="845316" cy="294118"/>
              </a:xfrm>
              <a:prstGeom prst="curvedConnector3">
                <a:avLst/>
              </a:prstGeom>
              <a:noFill/>
              <a:ln w="6350" cap="flat" cmpd="sng" algn="ctr">
                <a:solidFill>
                  <a:srgbClr val="4472C4"/>
                </a:solidFill>
                <a:prstDash val="solid"/>
                <a:miter lim="800000"/>
              </a:ln>
              <a:effectLst/>
            </p:spPr>
          </p:cxnSp>
          <p:cxnSp>
            <p:nvCxnSpPr>
              <p:cNvPr id="59" name="Gekrümmte Verbindung 58">
                <a:extLst>
                  <a:ext uri="{FF2B5EF4-FFF2-40B4-BE49-F238E27FC236}">
                    <a16:creationId xmlns:a16="http://schemas.microsoft.com/office/drawing/2014/main" id="{A95BBB14-4A85-17C7-C5BB-A46F0C6D154B}"/>
                  </a:ext>
                </a:extLst>
              </p:cNvPr>
              <p:cNvCxnSpPr>
                <a:cxnSpLocks/>
                <a:stCxn id="82" idx="3"/>
                <a:endCxn id="91" idx="1"/>
              </p:cNvCxnSpPr>
              <p:nvPr/>
            </p:nvCxnSpPr>
            <p:spPr>
              <a:xfrm>
                <a:off x="8748506" y="2918601"/>
                <a:ext cx="850740" cy="251914"/>
              </a:xfrm>
              <a:prstGeom prst="curvedConnector3">
                <a:avLst>
                  <a:gd name="adj1" fmla="val 50000"/>
                </a:avLst>
              </a:prstGeom>
              <a:noFill/>
              <a:ln w="6350" cap="flat" cmpd="sng" algn="ctr">
                <a:solidFill>
                  <a:srgbClr val="4472C4"/>
                </a:solidFill>
                <a:prstDash val="solid"/>
                <a:miter lim="800000"/>
              </a:ln>
              <a:effectLst/>
            </p:spPr>
          </p:cxnSp>
          <p:cxnSp>
            <p:nvCxnSpPr>
              <p:cNvPr id="65" name="Gekrümmte Verbindung 64">
                <a:extLst>
                  <a:ext uri="{FF2B5EF4-FFF2-40B4-BE49-F238E27FC236}">
                    <a16:creationId xmlns:a16="http://schemas.microsoft.com/office/drawing/2014/main" id="{7765535A-5B91-6F5E-527F-7EEA35C571D0}"/>
                  </a:ext>
                </a:extLst>
              </p:cNvPr>
              <p:cNvCxnSpPr>
                <a:cxnSpLocks/>
                <a:stCxn id="82" idx="1"/>
                <a:endCxn id="77" idx="0"/>
              </p:cNvCxnSpPr>
              <p:nvPr/>
            </p:nvCxnSpPr>
            <p:spPr>
              <a:xfrm rot="10800000" flipV="1">
                <a:off x="5936100" y="2918600"/>
                <a:ext cx="2226933" cy="2509383"/>
              </a:xfrm>
              <a:prstGeom prst="curvedConnector2">
                <a:avLst/>
              </a:prstGeom>
              <a:noFill/>
              <a:ln w="6350" cap="flat" cmpd="sng" algn="ctr">
                <a:solidFill>
                  <a:srgbClr val="4472C4"/>
                </a:solidFill>
                <a:prstDash val="solid"/>
                <a:miter lim="800000"/>
              </a:ln>
              <a:effectLst/>
            </p:spPr>
          </p:cxnSp>
          <p:pic>
            <p:nvPicPr>
              <p:cNvPr id="90" name="Grafik 89">
                <a:extLst>
                  <a:ext uri="{FF2B5EF4-FFF2-40B4-BE49-F238E27FC236}">
                    <a16:creationId xmlns:a16="http://schemas.microsoft.com/office/drawing/2014/main" id="{02792B08-4393-EB44-9CED-8E891EE94D4F}"/>
                  </a:ext>
                </a:extLst>
              </p:cNvPr>
              <p:cNvPicPr>
                <a:picLocks noChangeAspect="1"/>
              </p:cNvPicPr>
              <p:nvPr/>
            </p:nvPicPr>
            <p:blipFill>
              <a:blip r:embed="rId11"/>
              <a:srcRect/>
              <a:stretch/>
            </p:blipFill>
            <p:spPr>
              <a:xfrm>
                <a:off x="9593822" y="2397878"/>
                <a:ext cx="386121" cy="453209"/>
              </a:xfrm>
              <a:prstGeom prst="rect">
                <a:avLst/>
              </a:prstGeom>
            </p:spPr>
          </p:pic>
          <p:pic>
            <p:nvPicPr>
              <p:cNvPr id="91" name="Grafik 90">
                <a:extLst>
                  <a:ext uri="{FF2B5EF4-FFF2-40B4-BE49-F238E27FC236}">
                    <a16:creationId xmlns:a16="http://schemas.microsoft.com/office/drawing/2014/main" id="{E81E5C5E-632F-73C1-9A50-46F006EF1F91}"/>
                  </a:ext>
                </a:extLst>
              </p:cNvPr>
              <p:cNvPicPr>
                <a:picLocks noChangeAspect="1"/>
              </p:cNvPicPr>
              <p:nvPr/>
            </p:nvPicPr>
            <p:blipFill>
              <a:blip r:embed="rId12"/>
              <a:stretch>
                <a:fillRect/>
              </a:stretch>
            </p:blipFill>
            <p:spPr>
              <a:xfrm>
                <a:off x="9599246" y="2943910"/>
                <a:ext cx="380697" cy="453210"/>
              </a:xfrm>
              <a:prstGeom prst="rect">
                <a:avLst/>
              </a:prstGeom>
            </p:spPr>
          </p:pic>
          <p:pic>
            <p:nvPicPr>
              <p:cNvPr id="82" name="Grafik 81">
                <a:extLst>
                  <a:ext uri="{FF2B5EF4-FFF2-40B4-BE49-F238E27FC236}">
                    <a16:creationId xmlns:a16="http://schemas.microsoft.com/office/drawing/2014/main" id="{DD408DC9-CB90-8129-8F8A-F0EB665F367E}"/>
                  </a:ext>
                </a:extLst>
              </p:cNvPr>
              <p:cNvPicPr>
                <a:picLocks noChangeAspect="1"/>
              </p:cNvPicPr>
              <p:nvPr/>
            </p:nvPicPr>
            <p:blipFill>
              <a:blip r:embed="rId8"/>
              <a:stretch>
                <a:fillRect/>
              </a:stretch>
            </p:blipFill>
            <p:spPr>
              <a:xfrm>
                <a:off x="8163032" y="2625673"/>
                <a:ext cx="585474" cy="585855"/>
              </a:xfrm>
              <a:prstGeom prst="rect">
                <a:avLst/>
              </a:prstGeom>
            </p:spPr>
          </p:pic>
          <p:sp>
            <p:nvSpPr>
              <p:cNvPr id="92" name="TextBox 4">
                <a:extLst>
                  <a:ext uri="{FF2B5EF4-FFF2-40B4-BE49-F238E27FC236}">
                    <a16:creationId xmlns:a16="http://schemas.microsoft.com/office/drawing/2014/main" id="{CBD56130-F8E2-6CA0-72F9-13B793F97421}"/>
                  </a:ext>
                </a:extLst>
              </p:cNvPr>
              <p:cNvSpPr txBox="1"/>
              <p:nvPr/>
            </p:nvSpPr>
            <p:spPr>
              <a:xfrm>
                <a:off x="7619647" y="3196687"/>
                <a:ext cx="1672254" cy="369332"/>
              </a:xfrm>
              <a:prstGeom prst="rect">
                <a:avLst/>
              </a:prstGeom>
              <a:noFill/>
            </p:spPr>
            <p:txBody>
              <a:bodyPr wrap="none" rtlCol="0">
                <a:spAutoFit/>
              </a:bodyPr>
              <a:lstStyle/>
              <a:p>
                <a:pPr algn="ctr"/>
                <a:r>
                  <a:rPr lang="en-US" dirty="0">
                    <a:ea typeface="BIZ UDPゴシック" panose="020B0400000000000000" pitchFamily="50" charset="-128"/>
                  </a:rPr>
                  <a:t>Nomad </a:t>
                </a:r>
                <a:r>
                  <a:rPr lang="en-US" altLang="ja-JP" dirty="0">
                    <a:ea typeface="BIZ UDPゴシック" panose="020B0400000000000000" pitchFamily="50" charset="-128"/>
                  </a:rPr>
                  <a:t>Mobile</a:t>
                </a:r>
                <a:endParaRPr lang="en-US" dirty="0">
                  <a:ea typeface="BIZ UDPゴシック" panose="020B0400000000000000" pitchFamily="50" charset="-128"/>
                </a:endParaRPr>
              </a:p>
            </p:txBody>
          </p:sp>
        </p:grpSp>
        <p:sp>
          <p:nvSpPr>
            <p:cNvPr id="107" name="Textfeld 47">
              <a:extLst>
                <a:ext uri="{FF2B5EF4-FFF2-40B4-BE49-F238E27FC236}">
                  <a16:creationId xmlns:a16="http://schemas.microsoft.com/office/drawing/2014/main" id="{EE348549-153B-4B24-BBDF-680536088E72}"/>
                </a:ext>
              </a:extLst>
            </p:cNvPr>
            <p:cNvSpPr txBox="1"/>
            <p:nvPr/>
          </p:nvSpPr>
          <p:spPr>
            <a:xfrm>
              <a:off x="9944073" y="2161405"/>
              <a:ext cx="686406" cy="246221"/>
            </a:xfrm>
            <a:prstGeom prst="rect">
              <a:avLst/>
            </a:prstGeom>
            <a:noFill/>
          </p:spPr>
          <p:txBody>
            <a:bodyPr wrap="none" rtlCol="0">
              <a:spAutoFit/>
            </a:bodyPr>
            <a:lstStyle/>
            <a:p>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r>
                <a:rPr lang="ja-JP" altLang="en-US"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アプリ</a:t>
              </a:r>
              <a:r>
                <a:rPr lang="en-US"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altLang="ja-JP" sz="10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grpSp>
        <p:nvGrpSpPr>
          <p:cNvPr id="118" name="Group 117">
            <a:extLst>
              <a:ext uri="{FF2B5EF4-FFF2-40B4-BE49-F238E27FC236}">
                <a16:creationId xmlns:a16="http://schemas.microsoft.com/office/drawing/2014/main" id="{21E2BD69-75EE-4DB0-80AF-230067E8CEC8}"/>
              </a:ext>
            </a:extLst>
          </p:cNvPr>
          <p:cNvGrpSpPr/>
          <p:nvPr/>
        </p:nvGrpSpPr>
        <p:grpSpPr>
          <a:xfrm>
            <a:off x="6232091" y="5134845"/>
            <a:ext cx="4821484" cy="1194074"/>
            <a:chOff x="6232091" y="5134845"/>
            <a:chExt cx="4821484" cy="1194074"/>
          </a:xfrm>
        </p:grpSpPr>
        <p:grpSp>
          <p:nvGrpSpPr>
            <p:cNvPr id="37" name="Group 36">
              <a:extLst>
                <a:ext uri="{FF2B5EF4-FFF2-40B4-BE49-F238E27FC236}">
                  <a16:creationId xmlns:a16="http://schemas.microsoft.com/office/drawing/2014/main" id="{63B9E33D-F86E-41BC-8138-329AB5E279C9}"/>
                </a:ext>
              </a:extLst>
            </p:cNvPr>
            <p:cNvGrpSpPr/>
            <p:nvPr/>
          </p:nvGrpSpPr>
          <p:grpSpPr>
            <a:xfrm>
              <a:off x="6232091" y="5134845"/>
              <a:ext cx="4791871" cy="1194074"/>
              <a:chOff x="6232091" y="5134845"/>
              <a:chExt cx="4791871" cy="1194074"/>
            </a:xfrm>
          </p:grpSpPr>
          <p:grpSp>
            <p:nvGrpSpPr>
              <p:cNvPr id="26" name="Group 25">
                <a:extLst>
                  <a:ext uri="{FF2B5EF4-FFF2-40B4-BE49-F238E27FC236}">
                    <a16:creationId xmlns:a16="http://schemas.microsoft.com/office/drawing/2014/main" id="{476F15F8-2D08-4133-B733-7F2F6D8BB500}"/>
                  </a:ext>
                </a:extLst>
              </p:cNvPr>
              <p:cNvGrpSpPr/>
              <p:nvPr/>
            </p:nvGrpSpPr>
            <p:grpSpPr>
              <a:xfrm>
                <a:off x="6232091" y="5134845"/>
                <a:ext cx="2956360" cy="1194074"/>
                <a:chOff x="6232091" y="5134845"/>
                <a:chExt cx="2956360" cy="1194074"/>
              </a:xfrm>
            </p:grpSpPr>
            <p:pic>
              <p:nvPicPr>
                <p:cNvPr id="103" name="Grafik 116">
                  <a:extLst>
                    <a:ext uri="{FF2B5EF4-FFF2-40B4-BE49-F238E27FC236}">
                      <a16:creationId xmlns:a16="http://schemas.microsoft.com/office/drawing/2014/main" id="{9DD456F2-B7EB-4BF7-8B65-54DC69B87F8F}"/>
                    </a:ext>
                  </a:extLst>
                </p:cNvPr>
                <p:cNvPicPr>
                  <a:picLocks noChangeAspect="1"/>
                </p:cNvPicPr>
                <p:nvPr/>
              </p:nvPicPr>
              <p:blipFill>
                <a:blip r:embed="rId14"/>
                <a:stretch>
                  <a:fillRect/>
                </a:stretch>
              </p:blipFill>
              <p:spPr>
                <a:xfrm>
                  <a:off x="8157749" y="5409021"/>
                  <a:ext cx="591984" cy="591984"/>
                </a:xfrm>
                <a:prstGeom prst="rect">
                  <a:avLst/>
                </a:prstGeom>
              </p:spPr>
            </p:pic>
            <p:sp>
              <p:nvSpPr>
                <p:cNvPr id="104" name="TextBox 4">
                  <a:extLst>
                    <a:ext uri="{FF2B5EF4-FFF2-40B4-BE49-F238E27FC236}">
                      <a16:creationId xmlns:a16="http://schemas.microsoft.com/office/drawing/2014/main" id="{754246F6-41D8-476E-9FA9-D7729AFB5281}"/>
                    </a:ext>
                  </a:extLst>
                </p:cNvPr>
                <p:cNvSpPr txBox="1"/>
                <p:nvPr/>
              </p:nvSpPr>
              <p:spPr>
                <a:xfrm>
                  <a:off x="7759790" y="5959587"/>
                  <a:ext cx="1428661" cy="369332"/>
                </a:xfrm>
                <a:prstGeom prst="rect">
                  <a:avLst/>
                </a:prstGeom>
                <a:noFill/>
              </p:spPr>
              <p:txBody>
                <a:bodyPr wrap="none" rtlCol="0">
                  <a:spAutoFit/>
                </a:bodyPr>
                <a:lstStyle/>
                <a:p>
                  <a:pPr algn="ctr"/>
                  <a:r>
                    <a:rPr lang="en-US" dirty="0">
                      <a:ea typeface="BIZ UDPゴシック" panose="020B0400000000000000" pitchFamily="50" charset="-128"/>
                    </a:rPr>
                    <a:t>Domino Volt</a:t>
                  </a:r>
                </a:p>
              </p:txBody>
            </p:sp>
            <p:cxnSp>
              <p:nvCxnSpPr>
                <p:cNvPr id="105" name="Gekrümmte Verbindung 118">
                  <a:extLst>
                    <a:ext uri="{FF2B5EF4-FFF2-40B4-BE49-F238E27FC236}">
                      <a16:creationId xmlns:a16="http://schemas.microsoft.com/office/drawing/2014/main" id="{3FDBBEB3-D811-4218-8904-7A884F323E55}"/>
                    </a:ext>
                  </a:extLst>
                </p:cNvPr>
                <p:cNvCxnSpPr>
                  <a:cxnSpLocks/>
                  <a:stCxn id="77" idx="3"/>
                  <a:endCxn id="103" idx="1"/>
                </p:cNvCxnSpPr>
                <p:nvPr/>
              </p:nvCxnSpPr>
              <p:spPr>
                <a:xfrm>
                  <a:off x="6232091" y="5134845"/>
                  <a:ext cx="1925658" cy="570168"/>
                </a:xfrm>
                <a:prstGeom prst="curvedConnector3">
                  <a:avLst>
                    <a:gd name="adj1" fmla="val 50000"/>
                  </a:avLst>
                </a:prstGeom>
                <a:noFill/>
                <a:ln w="6350" cap="flat" cmpd="sng" algn="ctr">
                  <a:solidFill>
                    <a:srgbClr val="4472C4"/>
                  </a:solidFill>
                  <a:prstDash val="solid"/>
                  <a:miter lim="800000"/>
                </a:ln>
                <a:effectLst/>
              </p:spPr>
            </p:cxnSp>
          </p:grpSp>
          <p:cxnSp>
            <p:nvCxnSpPr>
              <p:cNvPr id="111" name="Gekrümmte Verbindung 59">
                <a:extLst>
                  <a:ext uri="{FF2B5EF4-FFF2-40B4-BE49-F238E27FC236}">
                    <a16:creationId xmlns:a16="http://schemas.microsoft.com/office/drawing/2014/main" id="{7784BB47-C898-4ABA-886A-D5FF64C0DC9A}"/>
                  </a:ext>
                </a:extLst>
              </p:cNvPr>
              <p:cNvCxnSpPr>
                <a:cxnSpLocks/>
                <a:endCxn id="112" idx="1"/>
              </p:cNvCxnSpPr>
              <p:nvPr/>
            </p:nvCxnSpPr>
            <p:spPr>
              <a:xfrm flipV="1">
                <a:off x="8749732" y="5732504"/>
                <a:ext cx="853443" cy="5452"/>
              </a:xfrm>
              <a:prstGeom prst="curvedConnector3">
                <a:avLst/>
              </a:prstGeom>
              <a:noFill/>
              <a:ln w="6350" cap="flat" cmpd="sng" algn="ctr">
                <a:solidFill>
                  <a:srgbClr val="4472C4"/>
                </a:solidFill>
                <a:prstDash val="solid"/>
                <a:miter lim="800000"/>
              </a:ln>
              <a:effectLst/>
            </p:spPr>
          </p:cxnSp>
          <p:pic>
            <p:nvPicPr>
              <p:cNvPr id="112" name="Picture 26">
                <a:extLst>
                  <a:ext uri="{FF2B5EF4-FFF2-40B4-BE49-F238E27FC236}">
                    <a16:creationId xmlns:a16="http://schemas.microsoft.com/office/drawing/2014/main" id="{1AC31713-663F-471D-9815-CEE05B6E5984}"/>
                  </a:ext>
                </a:extLst>
              </p:cNvPr>
              <p:cNvPicPr>
                <a:picLocks noChangeAspect="1"/>
              </p:cNvPicPr>
              <p:nvPr/>
            </p:nvPicPr>
            <p:blipFill>
              <a:blip r:embed="rId7"/>
              <a:stretch>
                <a:fillRect/>
              </a:stretch>
            </p:blipFill>
            <p:spPr>
              <a:xfrm>
                <a:off x="9603175" y="5503580"/>
                <a:ext cx="427323" cy="457848"/>
              </a:xfrm>
              <a:prstGeom prst="rect">
                <a:avLst/>
              </a:prstGeom>
            </p:spPr>
          </p:pic>
          <p:pic>
            <p:nvPicPr>
              <p:cNvPr id="113" name="Picture 112" descr="Icon&#10;&#10;Description automatically generated">
                <a:extLst>
                  <a:ext uri="{FF2B5EF4-FFF2-40B4-BE49-F238E27FC236}">
                    <a16:creationId xmlns:a16="http://schemas.microsoft.com/office/drawing/2014/main" id="{14484A7E-E0BA-4151-825A-9C27677C5A4A}"/>
                  </a:ext>
                </a:extLst>
              </p:cNvPr>
              <p:cNvPicPr>
                <a:picLocks noChangeAspect="1"/>
              </p:cNvPicPr>
              <p:nvPr/>
            </p:nvPicPr>
            <p:blipFill>
              <a:blip r:embed="rId9"/>
              <a:stretch>
                <a:fillRect/>
              </a:stretch>
            </p:blipFill>
            <p:spPr>
              <a:xfrm>
                <a:off x="10081978" y="5504291"/>
                <a:ext cx="445252" cy="445252"/>
              </a:xfrm>
              <a:prstGeom prst="rect">
                <a:avLst/>
              </a:prstGeom>
            </p:spPr>
          </p:pic>
          <p:pic>
            <p:nvPicPr>
              <p:cNvPr id="114" name="Picture 113" descr="Logo, icon&#10;&#10;Description automatically generated">
                <a:extLst>
                  <a:ext uri="{FF2B5EF4-FFF2-40B4-BE49-F238E27FC236}">
                    <a16:creationId xmlns:a16="http://schemas.microsoft.com/office/drawing/2014/main" id="{C8D1ABE6-426E-4B95-B05B-FE7D85F41DA2}"/>
                  </a:ext>
                </a:extLst>
              </p:cNvPr>
              <p:cNvPicPr>
                <a:picLocks noChangeAspect="1"/>
              </p:cNvPicPr>
              <p:nvPr/>
            </p:nvPicPr>
            <p:blipFill>
              <a:blip r:embed="rId10"/>
              <a:stretch>
                <a:fillRect/>
              </a:stretch>
            </p:blipFill>
            <p:spPr>
              <a:xfrm>
                <a:off x="10578710" y="5503580"/>
                <a:ext cx="445252" cy="445252"/>
              </a:xfrm>
              <a:prstGeom prst="rect">
                <a:avLst/>
              </a:prstGeom>
            </p:spPr>
          </p:pic>
        </p:grpSp>
        <p:sp>
          <p:nvSpPr>
            <p:cNvPr id="115" name="Textfeld 47">
              <a:extLst>
                <a:ext uri="{FF2B5EF4-FFF2-40B4-BE49-F238E27FC236}">
                  <a16:creationId xmlns:a16="http://schemas.microsoft.com/office/drawing/2014/main" id="{5983CFB5-A69B-4233-A4E3-000970573BB5}"/>
                </a:ext>
              </a:extLst>
            </p:cNvPr>
            <p:cNvSpPr txBox="1"/>
            <p:nvPr/>
          </p:nvSpPr>
          <p:spPr>
            <a:xfrm>
              <a:off x="9786882" y="6051920"/>
              <a:ext cx="1266693" cy="276999"/>
            </a:xfrm>
            <a:prstGeom prst="rect">
              <a:avLst/>
            </a:prstGeom>
            <a:noFill/>
          </p:spPr>
          <p:txBody>
            <a:bodyPr wrap="none" rtlCol="0">
              <a:spAutoFit/>
            </a:bodyPr>
            <a:lstStyle/>
            <a:p>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(PC/</a:t>
              </a:r>
              <a:r>
                <a:rPr lang="ja-JP" altLang="en-US"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モバイル</a:t>
              </a:r>
              <a:r>
                <a:rPr lang="en-US" altLang="ja-JP"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t>
              </a:r>
              <a:endParaRPr lang="de-DE" sz="1200"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grpSp>
      <p:sp>
        <p:nvSpPr>
          <p:cNvPr id="116" name="Geschweifte Klammer links 45">
            <a:extLst>
              <a:ext uri="{FF2B5EF4-FFF2-40B4-BE49-F238E27FC236}">
                <a16:creationId xmlns:a16="http://schemas.microsoft.com/office/drawing/2014/main" id="{6A5BEE8A-3583-4B6D-80ED-046988A8DD3D}"/>
              </a:ext>
            </a:extLst>
          </p:cNvPr>
          <p:cNvSpPr/>
          <p:nvPr/>
        </p:nvSpPr>
        <p:spPr>
          <a:xfrm rot="16200000" flipH="1">
            <a:off x="11020938" y="672166"/>
            <a:ext cx="163940" cy="1965191"/>
          </a:xfrm>
          <a:prstGeom prst="leftBrace">
            <a:avLst/>
          </a:prstGeom>
          <a:noFill/>
          <a:ln w="6350" cap="flat" cmpd="sng" algn="ctr">
            <a:solidFill>
              <a:srgbClr val="4472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prstClr val="black"/>
              </a:solidFill>
              <a:effectLst/>
              <a:uLnTx/>
              <a:uFillTx/>
              <a:latin typeface="Calibri" panose="020F0502020204030204"/>
              <a:ea typeface="BIZ UDPゴシック" panose="020B0400000000000000" pitchFamily="50" charset="-128"/>
              <a:cs typeface="+mn-cs"/>
            </a:endParaRPr>
          </a:p>
        </p:txBody>
      </p:sp>
      <p:sp>
        <p:nvSpPr>
          <p:cNvPr id="117" name="Textfeld 47">
            <a:extLst>
              <a:ext uri="{FF2B5EF4-FFF2-40B4-BE49-F238E27FC236}">
                <a16:creationId xmlns:a16="http://schemas.microsoft.com/office/drawing/2014/main" id="{AB892756-43E2-4E50-8DC7-ECACF30A73B3}"/>
              </a:ext>
            </a:extLst>
          </p:cNvPr>
          <p:cNvSpPr txBox="1"/>
          <p:nvPr/>
        </p:nvSpPr>
        <p:spPr>
          <a:xfrm>
            <a:off x="10733615" y="1218978"/>
            <a:ext cx="639919" cy="369332"/>
          </a:xfrm>
          <a:prstGeom prst="rect">
            <a:avLst/>
          </a:prstGeom>
          <a:noFill/>
        </p:spPr>
        <p:txBody>
          <a:bodyPr wrap="none" rtlCol="0">
            <a:spAutoFit/>
          </a:bodyPr>
          <a:lstStyle/>
          <a:p>
            <a:r>
              <a:rPr lang="en-US" altLang="ja-JP"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rPr>
              <a:t>API</a:t>
            </a:r>
            <a:endParaRPr lang="de-DE" b="1" dirty="0">
              <a:solidFill>
                <a:prstClr val="black"/>
              </a:solidFill>
              <a:latin typeface="BIZ UDPゴシック" panose="020B0400000000000000" pitchFamily="50" charset="-128"/>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4067427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fade">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275E906A-E49B-EE46-8BA3-71AB4ADA1E07}"/>
              </a:ext>
            </a:extLst>
          </p:cNvPr>
          <p:cNvCxnSpPr>
            <a:cxnSpLocks/>
          </p:cNvCxnSpPr>
          <p:nvPr/>
        </p:nvCxnSpPr>
        <p:spPr>
          <a:xfrm>
            <a:off x="901959" y="6425337"/>
            <a:ext cx="1129004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F3D4DDE-C88D-4787-B2EF-5FDF85286230}"/>
              </a:ext>
            </a:extLst>
          </p:cNvPr>
          <p:cNvSpPr>
            <a:spLocks noGrp="1"/>
          </p:cNvSpPr>
          <p:nvPr>
            <p:ph type="title"/>
          </p:nvPr>
        </p:nvSpPr>
        <p:spPr/>
        <p:txBody>
          <a:bodyPr/>
          <a:lstStyle/>
          <a:p>
            <a:r>
              <a:rPr lang="en-US" altLang="ja-JP" dirty="0"/>
              <a:t>HCL Notes/Domino 2022-2024 </a:t>
            </a:r>
            <a:r>
              <a:rPr lang="ja-JP" altLang="en-US" dirty="0"/>
              <a:t>製品計画</a:t>
            </a:r>
          </a:p>
        </p:txBody>
      </p:sp>
      <p:sp>
        <p:nvSpPr>
          <p:cNvPr id="3" name="Content Placeholder 2">
            <a:extLst>
              <a:ext uri="{FF2B5EF4-FFF2-40B4-BE49-F238E27FC236}">
                <a16:creationId xmlns:a16="http://schemas.microsoft.com/office/drawing/2014/main" id="{F48DF27B-3276-4742-AF24-97ECA4ADA785}"/>
              </a:ext>
            </a:extLst>
          </p:cNvPr>
          <p:cNvSpPr>
            <a:spLocks noGrp="1"/>
          </p:cNvSpPr>
          <p:nvPr>
            <p:ph idx="1"/>
          </p:nvPr>
        </p:nvSpPr>
        <p:spPr/>
        <p:txBody>
          <a:bodyPr/>
          <a:lstStyle/>
          <a:p>
            <a:r>
              <a:rPr lang="ja-JP" altLang="en-US" dirty="0"/>
              <a:t>移行先として </a:t>
            </a:r>
            <a:r>
              <a:rPr lang="en-US" altLang="ja-JP" dirty="0"/>
              <a:t>12.0.1/12.0.2/12.0.3</a:t>
            </a:r>
            <a:r>
              <a:rPr lang="ja-JP" altLang="en-US" dirty="0"/>
              <a:t>を推奨</a:t>
            </a:r>
          </a:p>
        </p:txBody>
      </p:sp>
      <p:pic>
        <p:nvPicPr>
          <p:cNvPr id="24" name="Grafik 7">
            <a:extLst>
              <a:ext uri="{FF2B5EF4-FFF2-40B4-BE49-F238E27FC236}">
                <a16:creationId xmlns:a16="http://schemas.microsoft.com/office/drawing/2014/main" id="{B3E3996E-AFA1-4870-8583-745603271EED}"/>
              </a:ext>
            </a:extLst>
          </p:cNvPr>
          <p:cNvPicPr>
            <a:picLocks noChangeAspect="1"/>
          </p:cNvPicPr>
          <p:nvPr/>
        </p:nvPicPr>
        <p:blipFill rotWithShape="1">
          <a:blip r:embed="rId2"/>
          <a:srcRect l="5947" t="22564" r="11416" b="20936"/>
          <a:stretch/>
        </p:blipFill>
        <p:spPr>
          <a:xfrm>
            <a:off x="8100968" y="1796719"/>
            <a:ext cx="4084207" cy="4167326"/>
          </a:xfrm>
          <a:prstGeom prst="rect">
            <a:avLst/>
          </a:prstGeom>
        </p:spPr>
      </p:pic>
      <p:pic>
        <p:nvPicPr>
          <p:cNvPr id="25" name="Grafik 8">
            <a:extLst>
              <a:ext uri="{FF2B5EF4-FFF2-40B4-BE49-F238E27FC236}">
                <a16:creationId xmlns:a16="http://schemas.microsoft.com/office/drawing/2014/main" id="{CA7E0708-D1D3-421D-A35A-15B4BAEC5A0A}"/>
              </a:ext>
            </a:extLst>
          </p:cNvPr>
          <p:cNvPicPr>
            <a:picLocks noChangeAspect="1"/>
          </p:cNvPicPr>
          <p:nvPr/>
        </p:nvPicPr>
        <p:blipFill rotWithShape="1">
          <a:blip r:embed="rId3"/>
          <a:srcRect l="19776" t="32684" r="12807" b="19680"/>
          <a:stretch/>
        </p:blipFill>
        <p:spPr>
          <a:xfrm>
            <a:off x="4167288" y="1796719"/>
            <a:ext cx="3931964" cy="4167326"/>
          </a:xfrm>
          <a:prstGeom prst="rect">
            <a:avLst/>
          </a:prstGeom>
        </p:spPr>
      </p:pic>
      <p:pic>
        <p:nvPicPr>
          <p:cNvPr id="26" name="Grafik 5">
            <a:extLst>
              <a:ext uri="{FF2B5EF4-FFF2-40B4-BE49-F238E27FC236}">
                <a16:creationId xmlns:a16="http://schemas.microsoft.com/office/drawing/2014/main" id="{88D91525-FC84-4591-9B37-9161E50ACDF8}"/>
              </a:ext>
            </a:extLst>
          </p:cNvPr>
          <p:cNvPicPr>
            <a:picLocks noChangeAspect="1"/>
          </p:cNvPicPr>
          <p:nvPr/>
        </p:nvPicPr>
        <p:blipFill rotWithShape="1">
          <a:blip r:embed="rId4"/>
          <a:srcRect l="29267" t="23320" b="31243"/>
          <a:stretch/>
        </p:blipFill>
        <p:spPr>
          <a:xfrm>
            <a:off x="0" y="1796718"/>
            <a:ext cx="4167288" cy="4167330"/>
          </a:xfrm>
          <a:prstGeom prst="rect">
            <a:avLst/>
          </a:prstGeom>
        </p:spPr>
      </p:pic>
      <p:grpSp>
        <p:nvGrpSpPr>
          <p:cNvPr id="28" name="Group 2">
            <a:extLst>
              <a:ext uri="{FF2B5EF4-FFF2-40B4-BE49-F238E27FC236}">
                <a16:creationId xmlns:a16="http://schemas.microsoft.com/office/drawing/2014/main" id="{F4D5214C-A7AF-44BB-ADFA-147856BE4A94}"/>
              </a:ext>
            </a:extLst>
          </p:cNvPr>
          <p:cNvGrpSpPr/>
          <p:nvPr/>
        </p:nvGrpSpPr>
        <p:grpSpPr>
          <a:xfrm>
            <a:off x="301892" y="2194430"/>
            <a:ext cx="11646178" cy="3603307"/>
            <a:chOff x="301892" y="1544190"/>
            <a:chExt cx="11646178" cy="3603307"/>
          </a:xfrm>
        </p:grpSpPr>
        <p:sp>
          <p:nvSpPr>
            <p:cNvPr id="29" name="Rounded Rectangle 1">
              <a:extLst>
                <a:ext uri="{FF2B5EF4-FFF2-40B4-BE49-F238E27FC236}">
                  <a16:creationId xmlns:a16="http://schemas.microsoft.com/office/drawing/2014/main" id="{7371FDF9-5D25-40A0-954A-60993F7B78FF}"/>
                </a:ext>
              </a:extLst>
            </p:cNvPr>
            <p:cNvSpPr/>
            <p:nvPr/>
          </p:nvSpPr>
          <p:spPr>
            <a:xfrm>
              <a:off x="301892" y="1544190"/>
              <a:ext cx="3797552" cy="3565121"/>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4">
              <a:extLst>
                <a:ext uri="{FF2B5EF4-FFF2-40B4-BE49-F238E27FC236}">
                  <a16:creationId xmlns:a16="http://schemas.microsoft.com/office/drawing/2014/main" id="{14ED51A7-5CA2-4C33-B3BF-227B8E3873EE}"/>
                </a:ext>
              </a:extLst>
            </p:cNvPr>
            <p:cNvSpPr txBox="1"/>
            <p:nvPr/>
          </p:nvSpPr>
          <p:spPr>
            <a:xfrm>
              <a:off x="387798" y="1977749"/>
              <a:ext cx="3711646" cy="218521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“Danube”</a:t>
              </a:r>
              <a:br>
                <a:rPr kumimoji="0" lang="en-US" sz="2600" b="1" i="0" u="none" strike="noStrike" kern="1200" cap="none" spc="0" normalizeH="0" baseline="0" noProof="0" dirty="0">
                  <a:ln>
                    <a:noFill/>
                  </a:ln>
                  <a:solidFill>
                    <a:srgbClr val="FFC000"/>
                  </a:solidFill>
                  <a:effectLst/>
                  <a:uLnTx/>
                  <a:uFillTx/>
                  <a:latin typeface="Arial"/>
                  <a:ea typeface="+mn-ea"/>
                  <a:cs typeface="Arial"/>
                </a:rPr>
              </a:br>
              <a:r>
                <a:rPr kumimoji="0" lang="en-US" sz="2400" b="1" i="0" u="none" strike="noStrike" kern="1200" cap="none" spc="0" normalizeH="0" baseline="0" noProof="0" dirty="0">
                  <a:ln>
                    <a:noFill/>
                  </a:ln>
                  <a:solidFill>
                    <a:srgbClr val="FFC000"/>
                  </a:solidFill>
                  <a:effectLst/>
                  <a:uLnTx/>
                  <a:uFillTx/>
                  <a:latin typeface="Arial"/>
                  <a:ea typeface="+mn-ea"/>
                  <a:cs typeface="Arial"/>
                </a:rPr>
                <a:t>12.0.2 </a:t>
              </a:r>
              <a:endParaRPr kumimoji="0" lang="en-US" sz="240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ja-JP" altLang="en-US" dirty="0">
                  <a:solidFill>
                    <a:schemeClr val="bg1"/>
                  </a:solidFill>
                  <a:latin typeface="BIZ UDPゴシック" panose="020B0400000000000000" pitchFamily="50" charset="-128"/>
                  <a:ea typeface="BIZ UDPゴシック" panose="020B0400000000000000" pitchFamily="50" charset="-128"/>
                  <a:cs typeface="Arial"/>
                </a:rPr>
                <a:t>アプリのモダナイズ</a:t>
              </a:r>
              <a:endParaRPr lang="en-US" altLang="ja-JP"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ja-JP" altLang="en-US"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rPr>
                <a:t>メールセキュリティ強化</a:t>
              </a:r>
              <a:endParaRPr lang="en-US" altLang="ja-JP" i="0" u="none" strike="noStrike" kern="1200" cap="none" spc="0" normalizeH="0" baseline="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a:p>
              <a:pPr marL="182563" marR="0" lvl="0" indent="-144463"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322638" algn="l"/>
                </a:tabLst>
                <a:defRPr/>
              </a:pPr>
              <a:r>
                <a:rPr kumimoji="0" lang="ja-JP" altLang="en-US" i="0" u="none" strike="noStrike" kern="1200" cap="none" spc="-100" normalizeH="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rPr>
                <a:t>ミーティングスケジューリング強化</a:t>
              </a:r>
              <a:endParaRPr lang="en-US" altLang="ja-JP" i="0" u="none" strike="noStrike" kern="1200" cap="none" spc="-100" normalizeH="0" noProof="0" dirty="0">
                <a:ln>
                  <a:noFill/>
                </a:ln>
                <a:solidFill>
                  <a:schemeClr val="bg1"/>
                </a:solidFill>
                <a:effectLst/>
                <a:uLnTx/>
                <a:uFillTx/>
                <a:latin typeface="BIZ UDPゴシック" panose="020B0400000000000000" pitchFamily="50" charset="-128"/>
                <a:ea typeface="BIZ UDPゴシック" panose="020B0400000000000000" pitchFamily="50" charset="-128"/>
                <a:cs typeface="Arial"/>
              </a:endParaRPr>
            </a:p>
          </p:txBody>
        </p:sp>
        <p:sp>
          <p:nvSpPr>
            <p:cNvPr id="31" name="TextBox 10">
              <a:extLst>
                <a:ext uri="{FF2B5EF4-FFF2-40B4-BE49-F238E27FC236}">
                  <a16:creationId xmlns:a16="http://schemas.microsoft.com/office/drawing/2014/main" id="{48C6CD0B-626C-4E8C-A51B-A0B6D53336F5}"/>
                </a:ext>
              </a:extLst>
            </p:cNvPr>
            <p:cNvSpPr txBox="1"/>
            <p:nvPr/>
          </p:nvSpPr>
          <p:spPr>
            <a:xfrm>
              <a:off x="1013321" y="4439962"/>
              <a:ext cx="19002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OND 2022</a:t>
              </a:r>
            </a:p>
          </p:txBody>
        </p:sp>
        <p:sp>
          <p:nvSpPr>
            <p:cNvPr id="32" name="Rounded Rectangle 17">
              <a:extLst>
                <a:ext uri="{FF2B5EF4-FFF2-40B4-BE49-F238E27FC236}">
                  <a16:creationId xmlns:a16="http://schemas.microsoft.com/office/drawing/2014/main" id="{00664649-56D0-4B0C-9651-2117242C155C}"/>
                </a:ext>
              </a:extLst>
            </p:cNvPr>
            <p:cNvSpPr/>
            <p:nvPr/>
          </p:nvSpPr>
          <p:spPr>
            <a:xfrm>
              <a:off x="4246398" y="1544191"/>
              <a:ext cx="3797552" cy="3565120"/>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6">
              <a:extLst>
                <a:ext uri="{FF2B5EF4-FFF2-40B4-BE49-F238E27FC236}">
                  <a16:creationId xmlns:a16="http://schemas.microsoft.com/office/drawing/2014/main" id="{4B9BE11B-C634-4496-B6DB-D4D93BD0A160}"/>
                </a:ext>
              </a:extLst>
            </p:cNvPr>
            <p:cNvSpPr txBox="1"/>
            <p:nvPr/>
          </p:nvSpPr>
          <p:spPr>
            <a:xfrm>
              <a:off x="4288003" y="2001617"/>
              <a:ext cx="3848078" cy="218521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“Thames”</a:t>
              </a:r>
              <a:br>
                <a:rPr kumimoji="0" lang="en-US" sz="2600" b="1" i="0" u="none" strike="noStrike" kern="1200" cap="none" spc="0" normalizeH="0" baseline="0" noProof="0" dirty="0">
                  <a:ln>
                    <a:noFill/>
                  </a:ln>
                  <a:solidFill>
                    <a:srgbClr val="FFC000"/>
                  </a:solidFill>
                  <a:effectLst/>
                  <a:uLnTx/>
                  <a:uFillTx/>
                  <a:latin typeface="Arial"/>
                  <a:ea typeface="+mn-ea"/>
                  <a:cs typeface="Arial"/>
                </a:rPr>
              </a:br>
              <a:r>
                <a:rPr kumimoji="0" lang="en-US" sz="2400" b="1" i="0" u="none" strike="noStrike" kern="1200" cap="none" spc="0" normalizeH="0" baseline="0" noProof="0" dirty="0">
                  <a:ln>
                    <a:noFill/>
                  </a:ln>
                  <a:solidFill>
                    <a:srgbClr val="FFC000"/>
                  </a:solidFill>
                  <a:effectLst/>
                  <a:uLnTx/>
                  <a:uFillTx/>
                  <a:latin typeface="Arial"/>
                  <a:ea typeface="+mn-ea"/>
                  <a:cs typeface="Arial"/>
                </a:rPr>
                <a:t>12.0.3 </a:t>
              </a:r>
              <a:endPar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347345" indent="-225425">
                <a:buFont typeface="Arial" panose="020B0604020202020204" pitchFamily="34" charset="0"/>
                <a:buChar char="•"/>
                <a:defRPr/>
              </a:pPr>
              <a:r>
                <a:rPr lang="en-US" altLang="ja-JP" dirty="0">
                  <a:solidFill>
                    <a:schemeClr val="bg1"/>
                  </a:solidFill>
                  <a:latin typeface="Arial"/>
                  <a:cs typeface="Arial"/>
                </a:rPr>
                <a:t>Domino Designer Client </a:t>
              </a:r>
            </a:p>
            <a:p>
              <a:pPr marL="347345" indent="-225425">
                <a:buFont typeface="Arial" panose="020B0604020202020204" pitchFamily="34" charset="0"/>
                <a:buChar char="•"/>
                <a:defRPr/>
              </a:pPr>
              <a:r>
                <a:rPr lang="en-US" altLang="ja-JP" dirty="0">
                  <a:solidFill>
                    <a:schemeClr val="bg1"/>
                  </a:solidFill>
                  <a:latin typeface="Arial"/>
                  <a:cs typeface="Arial"/>
                </a:rPr>
                <a:t>TCO </a:t>
              </a:r>
              <a:endParaRPr lang="en-US" altLang="ja-JP" dirty="0">
                <a:solidFill>
                  <a:schemeClr val="bg1"/>
                </a:solidFill>
                <a:latin typeface="Arial" panose="020B0604020202020204" pitchFamily="34" charset="0"/>
                <a:cs typeface="Arial" panose="020B0604020202020204" pitchFamily="34" charset="0"/>
              </a:endParaRPr>
            </a:p>
            <a:p>
              <a:pPr marL="347345" indent="-225425">
                <a:buFont typeface="Arial" panose="020B0604020202020204" pitchFamily="34" charset="0"/>
                <a:buChar char="•"/>
                <a:tabLst/>
                <a:defRPr/>
              </a:pPr>
              <a:r>
                <a:rPr lang="en-US" altLang="ja-JP" dirty="0">
                  <a:solidFill>
                    <a:schemeClr val="bg1"/>
                  </a:solidFill>
                  <a:latin typeface="Arial"/>
                  <a:cs typeface="Arial"/>
                </a:rPr>
                <a:t>Unified Web Experience</a:t>
              </a:r>
            </a:p>
          </p:txBody>
        </p:sp>
        <p:sp>
          <p:nvSpPr>
            <p:cNvPr id="34" name="TextBox 31">
              <a:extLst>
                <a:ext uri="{FF2B5EF4-FFF2-40B4-BE49-F238E27FC236}">
                  <a16:creationId xmlns:a16="http://schemas.microsoft.com/office/drawing/2014/main" id="{3DFD8D02-A916-4A20-A86F-68DFF90B6A42}"/>
                </a:ext>
              </a:extLst>
            </p:cNvPr>
            <p:cNvSpPr txBox="1"/>
            <p:nvPr/>
          </p:nvSpPr>
          <p:spPr>
            <a:xfrm>
              <a:off x="5565861" y="4425200"/>
              <a:ext cx="12224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OND 2023</a:t>
              </a:r>
            </a:p>
          </p:txBody>
        </p:sp>
        <p:sp>
          <p:nvSpPr>
            <p:cNvPr id="35" name="Rounded Rectangle 18">
              <a:extLst>
                <a:ext uri="{FF2B5EF4-FFF2-40B4-BE49-F238E27FC236}">
                  <a16:creationId xmlns:a16="http://schemas.microsoft.com/office/drawing/2014/main" id="{A297AA55-1364-44A5-9A84-C28DC94BB50C}"/>
                </a:ext>
              </a:extLst>
            </p:cNvPr>
            <p:cNvSpPr/>
            <p:nvPr/>
          </p:nvSpPr>
          <p:spPr>
            <a:xfrm>
              <a:off x="8150518" y="1544190"/>
              <a:ext cx="3797552" cy="3603307"/>
            </a:xfrm>
            <a:prstGeom prst="roundRect">
              <a:avLst/>
            </a:prstGeom>
            <a:solidFill>
              <a:srgbClr val="000000">
                <a:alpha val="50196"/>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TextBox 29">
              <a:extLst>
                <a:ext uri="{FF2B5EF4-FFF2-40B4-BE49-F238E27FC236}">
                  <a16:creationId xmlns:a16="http://schemas.microsoft.com/office/drawing/2014/main" id="{05275FA7-CFD2-445F-B9A8-DD191331ED35}"/>
                </a:ext>
              </a:extLst>
            </p:cNvPr>
            <p:cNvSpPr txBox="1"/>
            <p:nvPr/>
          </p:nvSpPr>
          <p:spPr>
            <a:xfrm>
              <a:off x="8268530" y="2001617"/>
              <a:ext cx="3621578" cy="218521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C000"/>
                  </a:solidFill>
                  <a:effectLst/>
                  <a:uLnTx/>
                  <a:uFillTx/>
                  <a:latin typeface="Arial"/>
                  <a:ea typeface="+mn-ea"/>
                  <a:cs typeface="Arial"/>
                </a:rPr>
                <a:t>“Rio Grande”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FFC000"/>
                  </a:solidFill>
                  <a:effectLst/>
                  <a:uLnTx/>
                  <a:uFillTx/>
                  <a:latin typeface="Arial"/>
                  <a:ea typeface="+mn-ea"/>
                  <a:cs typeface="Arial"/>
                </a:rPr>
                <a:t>VNext</a:t>
              </a:r>
              <a:r>
                <a:rPr kumimoji="0" lang="en-US" sz="2400" b="1" i="0" u="none" strike="noStrike" kern="1200" cap="none" spc="0" normalizeH="0" baseline="0" noProof="0" dirty="0">
                  <a:ln>
                    <a:noFill/>
                  </a:ln>
                  <a:solidFill>
                    <a:srgbClr val="FFC000"/>
                  </a:solidFill>
                  <a:effectLst/>
                  <a:uLnTx/>
                  <a:uFillTx/>
                  <a:latin typeface="Arial"/>
                  <a:ea typeface="+mn-ea"/>
                  <a:cs typeface="Arial"/>
                </a:rPr>
                <a:t> </a:t>
              </a:r>
              <a:endPar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FFC000"/>
                </a:solidFill>
                <a:effectLst/>
                <a:uLnTx/>
                <a:uFillTx/>
                <a:latin typeface="Arial" panose="020B0604020202020204" pitchFamily="34" charset="0"/>
                <a:ea typeface="+mn-ea"/>
                <a:cs typeface="Arial" panose="020B0604020202020204" pitchFamily="34" charset="0"/>
              </a:endParaRPr>
            </a:p>
            <a:p>
              <a:pPr marL="347345" indent="-225425">
                <a:buFont typeface="Arial" panose="020B0604020202020204" pitchFamily="34" charset="0"/>
                <a:buChar char="•"/>
                <a:defRPr/>
              </a:pPr>
              <a:r>
                <a:rPr lang="en-US" altLang="ja-JP" dirty="0">
                  <a:solidFill>
                    <a:schemeClr val="bg1"/>
                  </a:solidFill>
                  <a:latin typeface="Arial"/>
                  <a:cs typeface="Arial"/>
                </a:rPr>
                <a:t>Even Easier Upgrades</a:t>
              </a:r>
            </a:p>
            <a:p>
              <a:pPr marL="347345" indent="-225425">
                <a:buFont typeface="Arial" panose="020B0604020202020204" pitchFamily="34" charset="0"/>
                <a:buChar char="•"/>
                <a:defRPr/>
              </a:pPr>
              <a:r>
                <a:rPr lang="en-US" altLang="ja-JP" dirty="0">
                  <a:solidFill>
                    <a:schemeClr val="bg1"/>
                  </a:solidFill>
                  <a:latin typeface="Arial"/>
                  <a:cs typeface="Arial"/>
                </a:rPr>
                <a:t>TCO </a:t>
              </a:r>
              <a:endParaRPr lang="en-US" altLang="ja-JP" dirty="0">
                <a:solidFill>
                  <a:schemeClr val="bg1"/>
                </a:solidFill>
                <a:latin typeface="Arial" panose="020B0604020202020204" pitchFamily="34" charset="0"/>
                <a:cs typeface="Arial" panose="020B0604020202020204" pitchFamily="34" charset="0"/>
              </a:endParaRPr>
            </a:p>
            <a:p>
              <a:pPr marL="347345" lvl="0" indent="-225425">
                <a:buFont typeface="Arial" panose="020B0604020202020204" pitchFamily="34" charset="0"/>
                <a:buChar char="•"/>
                <a:defRPr/>
              </a:pPr>
              <a:r>
                <a:rPr lang="en-US" altLang="ja-JP" dirty="0">
                  <a:solidFill>
                    <a:schemeClr val="bg1"/>
                  </a:solidFill>
                  <a:latin typeface="Arial"/>
                  <a:cs typeface="Arial"/>
                </a:rPr>
                <a:t>IDE improvement</a:t>
              </a:r>
              <a:endParaRPr kumimoji="0" lang="en-US"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7" name="TextBox 32">
              <a:extLst>
                <a:ext uri="{FF2B5EF4-FFF2-40B4-BE49-F238E27FC236}">
                  <a16:creationId xmlns:a16="http://schemas.microsoft.com/office/drawing/2014/main" id="{46746D8A-A529-428F-B66A-168A939BBEF6}"/>
                </a:ext>
              </a:extLst>
            </p:cNvPr>
            <p:cNvSpPr txBox="1"/>
            <p:nvPr/>
          </p:nvSpPr>
          <p:spPr>
            <a:xfrm>
              <a:off x="9345802" y="4444146"/>
              <a:ext cx="12224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panose="020F0502020204030204"/>
                  <a:ea typeface="+mn-ea"/>
                  <a:cs typeface="+mn-cs"/>
                </a:rPr>
                <a:t>OND 2024</a:t>
              </a:r>
            </a:p>
          </p:txBody>
        </p:sp>
      </p:grpSp>
    </p:spTree>
    <p:extLst>
      <p:ext uri="{BB962C8B-B14F-4D97-AF65-F5344CB8AC3E}">
        <p14:creationId xmlns:p14="http://schemas.microsoft.com/office/powerpoint/2010/main" val="2334705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EE1A76CA-7A40-4722-8AFC-E8181F542D74}"/>
              </a:ext>
            </a:extLst>
          </p:cNvPr>
          <p:cNvSpPr>
            <a:spLocks noGrp="1"/>
          </p:cNvSpPr>
          <p:nvPr>
            <p:ph type="title"/>
          </p:nvPr>
        </p:nvSpPr>
        <p:spPr/>
        <p:txBody>
          <a:bodyPr>
            <a:normAutofit/>
          </a:bodyPr>
          <a:lstStyle/>
          <a:p>
            <a:r>
              <a:rPr lang="en-US" altLang="ja-JP" dirty="0"/>
              <a:t>12.0 </a:t>
            </a:r>
            <a:r>
              <a:rPr lang="ja-JP" altLang="en-US" dirty="0"/>
              <a:t>以降のリリースについて</a:t>
            </a:r>
          </a:p>
        </p:txBody>
      </p:sp>
      <p:sp>
        <p:nvSpPr>
          <p:cNvPr id="3" name="コンテンツ プレースホルダー 2">
            <a:extLst>
              <a:ext uri="{FF2B5EF4-FFF2-40B4-BE49-F238E27FC236}">
                <a16:creationId xmlns:a16="http://schemas.microsoft.com/office/drawing/2014/main" id="{B44E3659-6E62-4CD0-B927-C1D751A25563}"/>
              </a:ext>
            </a:extLst>
          </p:cNvPr>
          <p:cNvSpPr>
            <a:spLocks noGrp="1"/>
          </p:cNvSpPr>
          <p:nvPr>
            <p:ph idx="1"/>
          </p:nvPr>
        </p:nvSpPr>
        <p:spPr/>
        <p:txBody>
          <a:bodyPr/>
          <a:lstStyle/>
          <a:p>
            <a:endParaRPr lang="ja-JP" altLang="en-US" dirty="0"/>
          </a:p>
        </p:txBody>
      </p:sp>
      <p:pic>
        <p:nvPicPr>
          <p:cNvPr id="7" name="図 6">
            <a:extLst>
              <a:ext uri="{FF2B5EF4-FFF2-40B4-BE49-F238E27FC236}">
                <a16:creationId xmlns:a16="http://schemas.microsoft.com/office/drawing/2014/main" id="{078E35F2-FC58-424F-9C50-4D9D69281BBC}"/>
              </a:ext>
            </a:extLst>
          </p:cNvPr>
          <p:cNvPicPr>
            <a:picLocks noChangeAspect="1"/>
          </p:cNvPicPr>
          <p:nvPr/>
        </p:nvPicPr>
        <p:blipFill>
          <a:blip r:embed="rId2"/>
          <a:stretch>
            <a:fillRect/>
          </a:stretch>
        </p:blipFill>
        <p:spPr>
          <a:xfrm>
            <a:off x="3548062" y="1140119"/>
            <a:ext cx="5095875" cy="3543300"/>
          </a:xfrm>
          <a:prstGeom prst="rect">
            <a:avLst/>
          </a:prstGeom>
        </p:spPr>
      </p:pic>
      <p:graphicFrame>
        <p:nvGraphicFramePr>
          <p:cNvPr id="8" name="Diagramm 5">
            <a:extLst>
              <a:ext uri="{FF2B5EF4-FFF2-40B4-BE49-F238E27FC236}">
                <a16:creationId xmlns:a16="http://schemas.microsoft.com/office/drawing/2014/main" id="{6E23DC7C-838D-44CA-AAC7-38711463190B}"/>
              </a:ext>
            </a:extLst>
          </p:cNvPr>
          <p:cNvGraphicFramePr/>
          <p:nvPr>
            <p:extLst>
              <p:ext uri="{D42A27DB-BD31-4B8C-83A1-F6EECF244321}">
                <p14:modId xmlns:p14="http://schemas.microsoft.com/office/powerpoint/2010/main" val="2563115673"/>
              </p:ext>
            </p:extLst>
          </p:nvPr>
        </p:nvGraphicFramePr>
        <p:xfrm>
          <a:off x="547572" y="4872639"/>
          <a:ext cx="11301528" cy="11201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EA16D9EF-CE4E-4308-AF8F-135E3560C20F}"/>
              </a:ext>
            </a:extLst>
          </p:cNvPr>
          <p:cNvCxnSpPr>
            <a:cxnSpLocks/>
          </p:cNvCxnSpPr>
          <p:nvPr/>
        </p:nvCxnSpPr>
        <p:spPr>
          <a:xfrm flipH="1" flipV="1">
            <a:off x="6085840" y="4785360"/>
            <a:ext cx="24000" cy="15146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8618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A84C07E-2384-BC94-BDAD-ABE86F10DC75}"/>
              </a:ext>
            </a:extLst>
          </p:cNvPr>
          <p:cNvSpPr>
            <a:spLocks noGrp="1"/>
          </p:cNvSpPr>
          <p:nvPr>
            <p:ph type="title"/>
          </p:nvPr>
        </p:nvSpPr>
        <p:spPr/>
        <p:txBody>
          <a:bodyPr>
            <a:noAutofit/>
          </a:bodyPr>
          <a:lstStyle/>
          <a:p>
            <a:r>
              <a:rPr kumimoji="1" lang="en-US" altLang="ja-JP" sz="1600" b="1" i="0" u="none" strike="noStrike" kern="1200" cap="none" spc="0" normalizeH="0" baseline="0" noProof="0" dirty="0">
                <a:ln>
                  <a:noFill/>
                </a:ln>
                <a:solidFill>
                  <a:srgbClr val="0066B3"/>
                </a:solidFill>
                <a:effectLst/>
                <a:uLnTx/>
                <a:uFillTx/>
                <a:cs typeface="+mj-cs"/>
              </a:rPr>
              <a:t>Notes/Domino V9.0.x, V10.0.x</a:t>
            </a:r>
            <a:br>
              <a:rPr kumimoji="1" lang="en-US" altLang="ja-JP" sz="2900" b="1" i="0" u="none" strike="noStrike" kern="1200" cap="none" spc="0" normalizeH="0" baseline="0" noProof="0" dirty="0">
                <a:ln>
                  <a:noFill/>
                </a:ln>
                <a:solidFill>
                  <a:srgbClr val="0066B3"/>
                </a:solidFill>
                <a:effectLst/>
                <a:uLnTx/>
                <a:uFillTx/>
                <a:cs typeface="+mj-cs"/>
              </a:rPr>
            </a:br>
            <a:r>
              <a:rPr kumimoji="1" lang="ja-JP" altLang="en-US" sz="2900" b="1" i="0" u="none" strike="noStrike" kern="1200" cap="none" spc="0" normalizeH="0" baseline="0" noProof="0" dirty="0">
                <a:ln>
                  <a:noFill/>
                </a:ln>
                <a:solidFill>
                  <a:srgbClr val="0066B3"/>
                </a:solidFill>
                <a:effectLst/>
                <a:uLnTx/>
                <a:uFillTx/>
                <a:cs typeface="+mj-cs"/>
              </a:rPr>
              <a:t>営業活動終了、サポート終了のご案内</a:t>
            </a:r>
            <a:endParaRPr kumimoji="1" lang="ja-JP" altLang="en-US" dirty="0"/>
          </a:p>
        </p:txBody>
      </p:sp>
      <p:sp>
        <p:nvSpPr>
          <p:cNvPr id="3" name="コンテンツ プレースホルダー 2">
            <a:extLst>
              <a:ext uri="{FF2B5EF4-FFF2-40B4-BE49-F238E27FC236}">
                <a16:creationId xmlns:a16="http://schemas.microsoft.com/office/drawing/2014/main" id="{023B4A91-24E4-8193-B02F-16A7C60942B0}"/>
              </a:ext>
            </a:extLst>
          </p:cNvPr>
          <p:cNvSpPr>
            <a:spLocks noGrp="1"/>
          </p:cNvSpPr>
          <p:nvPr>
            <p:ph idx="1"/>
          </p:nvPr>
        </p:nvSpPr>
        <p:spPr/>
        <p:txBody>
          <a:bodyPr/>
          <a:lstStyle/>
          <a:p>
            <a:r>
              <a:rPr kumimoji="1" lang="en-US" altLang="ja-JP" dirty="0"/>
              <a:t>Notes/Domino V9.0.x </a:t>
            </a:r>
            <a:r>
              <a:rPr kumimoji="1" lang="ja-JP" altLang="en-US" dirty="0"/>
              <a:t>および </a:t>
            </a:r>
            <a:r>
              <a:rPr kumimoji="1" lang="en-US" altLang="ja-JP" dirty="0"/>
              <a:t>V10.0.x</a:t>
            </a:r>
            <a:r>
              <a:rPr kumimoji="1" lang="ja-JP" altLang="en-US" dirty="0"/>
              <a:t> の製品ライフサイクルに関する発表</a:t>
            </a:r>
            <a:endParaRPr kumimoji="1" lang="en-US" altLang="ja-JP" dirty="0"/>
          </a:p>
          <a:p>
            <a:pPr lvl="6"/>
            <a:r>
              <a:rPr lang="en-US" altLang="ja-JP" dirty="0"/>
              <a:t>2022</a:t>
            </a:r>
            <a:r>
              <a:rPr lang="ja-JP" altLang="en-US" dirty="0"/>
              <a:t>年</a:t>
            </a:r>
            <a:r>
              <a:rPr lang="en-US" altLang="ja-JP" dirty="0"/>
              <a:t>6</a:t>
            </a:r>
            <a:r>
              <a:rPr lang="ja-JP" altLang="en-US" dirty="0"/>
              <a:t>月</a:t>
            </a:r>
            <a:r>
              <a:rPr lang="en-US" altLang="ja-JP" dirty="0"/>
              <a:t>21</a:t>
            </a:r>
            <a:r>
              <a:rPr lang="ja-JP" altLang="en-US" dirty="0"/>
              <a:t>日 発表 </a:t>
            </a:r>
            <a:r>
              <a:rPr lang="en-US" altLang="ja-JP" dirty="0"/>
              <a:t>(</a:t>
            </a:r>
            <a:r>
              <a:rPr lang="ja-JP" altLang="en-US" dirty="0">
                <a:hlinkClick r:id="rId3"/>
              </a:rPr>
              <a:t>英語</a:t>
            </a:r>
            <a:r>
              <a:rPr lang="en-US" altLang="ja-JP" dirty="0"/>
              <a:t> / </a:t>
            </a:r>
            <a:r>
              <a:rPr lang="ja-JP" altLang="en-US" dirty="0">
                <a:hlinkClick r:id="rId4"/>
              </a:rPr>
              <a:t>日本語翻訳</a:t>
            </a:r>
            <a:r>
              <a:rPr lang="en-US" altLang="ja-JP" dirty="0"/>
              <a:t>)</a:t>
            </a:r>
            <a:endParaRPr kumimoji="1" lang="en-US" altLang="ja-JP" dirty="0"/>
          </a:p>
          <a:p>
            <a:pPr lvl="2">
              <a:tabLst>
                <a:tab pos="4306888" algn="l"/>
              </a:tabLst>
            </a:pPr>
            <a:r>
              <a:rPr lang="ja-JP" altLang="en-US" dirty="0"/>
              <a:t>営業活動終了</a:t>
            </a:r>
            <a:r>
              <a:rPr lang="en-US" altLang="ja-JP" dirty="0"/>
              <a:t>(End of Marketing):	2022</a:t>
            </a:r>
            <a:r>
              <a:rPr lang="ja-JP" altLang="en-US" dirty="0"/>
              <a:t>年</a:t>
            </a:r>
            <a:r>
              <a:rPr lang="en-US" altLang="ja-JP" dirty="0"/>
              <a:t>12</a:t>
            </a:r>
            <a:r>
              <a:rPr lang="ja-JP" altLang="en-US" dirty="0"/>
              <a:t>月</a:t>
            </a:r>
            <a:r>
              <a:rPr lang="en-US" altLang="ja-JP" dirty="0"/>
              <a:t>1</a:t>
            </a:r>
            <a:r>
              <a:rPr lang="ja-JP" altLang="en-US" dirty="0"/>
              <a:t>日</a:t>
            </a:r>
            <a:endParaRPr lang="en-US" altLang="ja-JP" dirty="0"/>
          </a:p>
          <a:p>
            <a:pPr lvl="2">
              <a:tabLst>
                <a:tab pos="4306888" algn="l"/>
              </a:tabLst>
            </a:pPr>
            <a:r>
              <a:rPr kumimoji="1" lang="ja-JP" altLang="en-US" dirty="0"/>
              <a:t>サポート終了</a:t>
            </a:r>
            <a:r>
              <a:rPr kumimoji="1" lang="en-US" altLang="ja-JP" dirty="0"/>
              <a:t>(End of Support):	2024</a:t>
            </a:r>
            <a:r>
              <a:rPr kumimoji="1" lang="ja-JP" altLang="en-US" dirty="0"/>
              <a:t>年</a:t>
            </a:r>
            <a:r>
              <a:rPr kumimoji="1" lang="en-US" altLang="ja-JP" dirty="0"/>
              <a:t>6</a:t>
            </a:r>
            <a:r>
              <a:rPr kumimoji="1" lang="ja-JP" altLang="en-US" dirty="0"/>
              <a:t>月</a:t>
            </a:r>
            <a:r>
              <a:rPr kumimoji="1" lang="en-US" altLang="ja-JP" dirty="0"/>
              <a:t>1</a:t>
            </a:r>
            <a:r>
              <a:rPr kumimoji="1" lang="ja-JP" altLang="en-US" dirty="0"/>
              <a:t>日</a:t>
            </a:r>
            <a:r>
              <a:rPr kumimoji="1" lang="en-US" altLang="ja-JP" dirty="0"/>
              <a:t> </a:t>
            </a:r>
            <a:endParaRPr kumimoji="1" lang="ja-JP" altLang="en-US" dirty="0"/>
          </a:p>
        </p:txBody>
      </p:sp>
      <p:sp>
        <p:nvSpPr>
          <p:cNvPr id="4" name="コンテンツ プレースホルダー 3">
            <a:extLst>
              <a:ext uri="{FF2B5EF4-FFF2-40B4-BE49-F238E27FC236}">
                <a16:creationId xmlns:a16="http://schemas.microsoft.com/office/drawing/2014/main" id="{140843E5-91B4-7CA7-E5C1-A900C1B9E8D7}"/>
              </a:ext>
            </a:extLst>
          </p:cNvPr>
          <p:cNvSpPr>
            <a:spLocks noGrp="1"/>
          </p:cNvSpPr>
          <p:nvPr>
            <p:ph sz="quarter" idx="10"/>
          </p:nvPr>
        </p:nvSpPr>
        <p:spPr>
          <a:xfrm>
            <a:off x="359998" y="2700000"/>
            <a:ext cx="5580000" cy="3420000"/>
          </a:xfrm>
        </p:spPr>
        <p:txBody>
          <a:bodyPr>
            <a:normAutofit/>
          </a:bodyPr>
          <a:lstStyle/>
          <a:p>
            <a:r>
              <a:rPr lang="ja-JP" altLang="en-US" sz="1400" dirty="0"/>
              <a:t>ご案内</a:t>
            </a:r>
            <a:endParaRPr lang="en-US" altLang="ja-JP" sz="1400" dirty="0"/>
          </a:p>
          <a:p>
            <a:pPr lvl="2"/>
            <a:r>
              <a:rPr lang="ja-JP" altLang="en-US" sz="1400" dirty="0"/>
              <a:t>「</a:t>
            </a:r>
            <a:r>
              <a:rPr lang="ja-JP" altLang="en-US" sz="1400" b="1" dirty="0"/>
              <a:t>営業活動終了</a:t>
            </a:r>
            <a:r>
              <a:rPr lang="ja-JP" altLang="en-US" sz="1400" dirty="0"/>
              <a:t>」の時点で該当する製品バージョンのモジュールは</a:t>
            </a:r>
            <a:br>
              <a:rPr lang="en-US" altLang="ja-JP" sz="1400" dirty="0"/>
            </a:br>
            <a:r>
              <a:rPr lang="ja-JP" altLang="en-US" sz="1400" dirty="0">
                <a:hlinkClick r:id="rId5"/>
              </a:rPr>
              <a:t>ダウンロードサイト </a:t>
            </a:r>
            <a:r>
              <a:rPr lang="en-US" altLang="ja-JP" sz="1400" dirty="0">
                <a:hlinkClick r:id="rId5"/>
              </a:rPr>
              <a:t>(HCL Software License Management Portal) </a:t>
            </a:r>
            <a:r>
              <a:rPr lang="ja-JP" altLang="en-US" sz="1400" dirty="0"/>
              <a:t>から削除されます</a:t>
            </a:r>
            <a:endParaRPr lang="en-US" altLang="ja-JP" sz="1400" dirty="0"/>
          </a:p>
          <a:p>
            <a:pPr marL="538163" lvl="3"/>
            <a:r>
              <a:rPr lang="ja-JP" altLang="en-US" sz="1400" dirty="0"/>
              <a:t>最新 </a:t>
            </a:r>
            <a:r>
              <a:rPr lang="en-US" altLang="ja-JP" sz="1400" dirty="0"/>
              <a:t>Interim Fix (IF) </a:t>
            </a:r>
            <a:r>
              <a:rPr lang="ja-JP" altLang="en-US" sz="1400" dirty="0"/>
              <a:t>のみ継続公開</a:t>
            </a:r>
            <a:endParaRPr lang="en-US" altLang="ja-JP" sz="1400" dirty="0"/>
          </a:p>
          <a:p>
            <a:pPr marL="538163" lvl="3"/>
            <a:r>
              <a:rPr lang="ja-JP" altLang="en-US" sz="1400" dirty="0"/>
              <a:t>前提条件となる </a:t>
            </a:r>
            <a:r>
              <a:rPr lang="en-US" altLang="ja-JP" sz="1400" dirty="0"/>
              <a:t>9.0.1 FP10</a:t>
            </a:r>
            <a:r>
              <a:rPr lang="ja-JP" altLang="en-US" sz="1400" dirty="0"/>
              <a:t>、 </a:t>
            </a:r>
            <a:r>
              <a:rPr lang="en-US" altLang="ja-JP" sz="1400" dirty="0"/>
              <a:t>10.0.1 FP8 </a:t>
            </a:r>
            <a:r>
              <a:rPr lang="ja-JP" altLang="en-US" sz="1400" dirty="0"/>
              <a:t>をダウンロード</a:t>
            </a:r>
            <a:endParaRPr lang="en-US" altLang="ja-JP" sz="1400" dirty="0"/>
          </a:p>
          <a:p>
            <a:pPr lvl="2"/>
            <a:r>
              <a:rPr lang="ja-JP" altLang="en-US" sz="1400" dirty="0"/>
              <a:t>「</a:t>
            </a:r>
            <a:r>
              <a:rPr lang="ja-JP" altLang="en-US" sz="1400" b="1" dirty="0"/>
              <a:t>サポート終了</a:t>
            </a:r>
            <a:r>
              <a:rPr lang="ja-JP" altLang="en-US" sz="1400" dirty="0"/>
              <a:t>」の時点で該当する製品バージョンの技術サポートの提供を終了します</a:t>
            </a:r>
            <a:endParaRPr lang="en-US" altLang="ja-JP" sz="1400" dirty="0"/>
          </a:p>
          <a:p>
            <a:pPr lvl="2"/>
            <a:r>
              <a:rPr lang="ja-JP" altLang="en-US" sz="1400" dirty="0"/>
              <a:t>有償での延長保守サポートサービスは提供されません</a:t>
            </a:r>
            <a:endParaRPr lang="en-US" altLang="ja-JP" sz="1400" dirty="0"/>
          </a:p>
        </p:txBody>
      </p:sp>
      <p:sp>
        <p:nvSpPr>
          <p:cNvPr id="5" name="コンテンツ プレースホルダー 4">
            <a:extLst>
              <a:ext uri="{FF2B5EF4-FFF2-40B4-BE49-F238E27FC236}">
                <a16:creationId xmlns:a16="http://schemas.microsoft.com/office/drawing/2014/main" id="{BFE35B66-E109-9767-DD97-E9B6599512EF}"/>
              </a:ext>
            </a:extLst>
          </p:cNvPr>
          <p:cNvSpPr>
            <a:spLocks noGrp="1"/>
          </p:cNvSpPr>
          <p:nvPr>
            <p:ph sz="quarter" idx="11"/>
          </p:nvPr>
        </p:nvSpPr>
        <p:spPr>
          <a:xfrm>
            <a:off x="6300000" y="2700000"/>
            <a:ext cx="5580000" cy="766716"/>
          </a:xfrm>
        </p:spPr>
        <p:txBody>
          <a:bodyPr>
            <a:normAutofit/>
          </a:bodyPr>
          <a:lstStyle/>
          <a:p>
            <a:r>
              <a:rPr lang="ja-JP" altLang="en-US" sz="1400" dirty="0"/>
              <a:t>該当バージョンならびに最新バージョン</a:t>
            </a:r>
          </a:p>
        </p:txBody>
      </p:sp>
      <p:graphicFrame>
        <p:nvGraphicFramePr>
          <p:cNvPr id="6" name="表 6">
            <a:extLst>
              <a:ext uri="{FF2B5EF4-FFF2-40B4-BE49-F238E27FC236}">
                <a16:creationId xmlns:a16="http://schemas.microsoft.com/office/drawing/2014/main" id="{E6A5D6B6-D164-85DD-9E9E-C463F6D6EAB9}"/>
              </a:ext>
            </a:extLst>
          </p:cNvPr>
          <p:cNvGraphicFramePr>
            <a:graphicFrameLocks noGrp="1"/>
          </p:cNvGraphicFramePr>
          <p:nvPr/>
        </p:nvGraphicFramePr>
        <p:xfrm>
          <a:off x="6408000" y="3219026"/>
          <a:ext cx="5472000" cy="193548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val="2051553816"/>
                    </a:ext>
                  </a:extLst>
                </a:gridCol>
                <a:gridCol w="1224000">
                  <a:extLst>
                    <a:ext uri="{9D8B030D-6E8A-4147-A177-3AD203B41FA5}">
                      <a16:colId xmlns:a16="http://schemas.microsoft.com/office/drawing/2014/main" val="2558513730"/>
                    </a:ext>
                  </a:extLst>
                </a:gridCol>
                <a:gridCol w="1224000">
                  <a:extLst>
                    <a:ext uri="{9D8B030D-6E8A-4147-A177-3AD203B41FA5}">
                      <a16:colId xmlns:a16="http://schemas.microsoft.com/office/drawing/2014/main" val="601764631"/>
                    </a:ext>
                  </a:extLst>
                </a:gridCol>
                <a:gridCol w="1224000">
                  <a:extLst>
                    <a:ext uri="{9D8B030D-6E8A-4147-A177-3AD203B41FA5}">
                      <a16:colId xmlns:a16="http://schemas.microsoft.com/office/drawing/2014/main" val="1445784832"/>
                    </a:ext>
                  </a:extLst>
                </a:gridCol>
              </a:tblGrid>
              <a:tr h="370840">
                <a:tc>
                  <a:txBody>
                    <a:bodyPr/>
                    <a:lstStyle/>
                    <a:p>
                      <a:pPr algn="ctr"/>
                      <a:r>
                        <a:rPr kumimoji="1" lang="ja-JP" altLang="en-US" sz="1050" dirty="0">
                          <a:solidFill>
                            <a:schemeClr val="tx1">
                              <a:lumMod val="75000"/>
                              <a:lumOff val="25000"/>
                            </a:schemeClr>
                          </a:solidFill>
                          <a:ea typeface="BIZ UDPゴシック" panose="020B0400000000000000" pitchFamily="50" charset="-128"/>
                        </a:rPr>
                        <a:t>バージョン</a:t>
                      </a:r>
                    </a:p>
                  </a:txBody>
                  <a:tcPr anchor="ctr">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リリース日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営業活動終了日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algn="ctr"/>
                      <a:r>
                        <a:rPr kumimoji="1" lang="ja-JP" altLang="en-US" sz="1050" dirty="0">
                          <a:solidFill>
                            <a:schemeClr val="tx1">
                              <a:lumMod val="75000"/>
                              <a:lumOff val="25000"/>
                            </a:schemeClr>
                          </a:solidFill>
                          <a:ea typeface="BIZ UDPゴシック" panose="020B0400000000000000" pitchFamily="50" charset="-128"/>
                        </a:rPr>
                        <a:t>サポート終了日</a:t>
                      </a:r>
                    </a:p>
                  </a:txBody>
                  <a:tcPr anchor="ctr">
                    <a:lnL w="12700" cap="flat" cmpd="sng" algn="ctr">
                      <a:solidFill>
                        <a:schemeClr val="tx1">
                          <a:lumMod val="50000"/>
                          <a:lumOff val="50000"/>
                        </a:schemeClr>
                      </a:solidFill>
                      <a:prstDash val="solid"/>
                      <a:round/>
                      <a:headEnd type="none" w="med" len="med"/>
                      <a:tailEnd type="none" w="med" len="med"/>
                    </a:lnL>
                    <a:lnT w="28575"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14020139"/>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IBM Notes/Domino 9.0.x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2013</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4</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2022</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2024</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6</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T w="28575"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54015361"/>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IBM Notes/Domino V10.0.x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2018</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10</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10</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2022</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r>
                        <a:rPr kumimoji="1" lang="en-US" altLang="ja-JP" sz="1050" dirty="0">
                          <a:solidFill>
                            <a:schemeClr val="tx1">
                              <a:lumMod val="75000"/>
                              <a:lumOff val="25000"/>
                            </a:schemeClr>
                          </a:solidFill>
                          <a:ea typeface="BIZ UDPゴシック" panose="020B0400000000000000" pitchFamily="50" charset="-128"/>
                        </a:rPr>
                        <a:t>2024</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6</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1</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039053431"/>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HCL Notes/Domino V11.0.x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2019</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12</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20</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54365309"/>
                  </a:ext>
                </a:extLst>
              </a:tr>
              <a:tr h="370840">
                <a:tc>
                  <a:txBody>
                    <a:bodyPr/>
                    <a:lstStyle/>
                    <a:p>
                      <a:r>
                        <a:rPr kumimoji="1" lang="en-US" altLang="ja-JP" sz="1050" dirty="0">
                          <a:solidFill>
                            <a:schemeClr val="tx1">
                              <a:lumMod val="75000"/>
                              <a:lumOff val="25000"/>
                            </a:schemeClr>
                          </a:solidFill>
                          <a:ea typeface="BIZ UDPゴシック" panose="020B0400000000000000" pitchFamily="50" charset="-128"/>
                        </a:rPr>
                        <a:t>HCL Notes/Domino V12.0.x</a:t>
                      </a:r>
                      <a:endParaRPr kumimoji="1" lang="ja-JP" altLang="en-US" sz="1050" dirty="0">
                        <a:solidFill>
                          <a:schemeClr val="tx1">
                            <a:lumMod val="75000"/>
                            <a:lumOff val="25000"/>
                          </a:schemeClr>
                        </a:solidFill>
                        <a:ea typeface="BIZ UDPゴシック" panose="020B0400000000000000" pitchFamily="50" charset="-128"/>
                      </a:endParaRPr>
                    </a:p>
                  </a:txBody>
                  <a:tcPr anchor="ctr">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pPr marL="0" marR="0" lvl="0" indent="0" algn="l" defTabSz="914411" rtl="0" eaLnBrk="1" fontAlgn="auto" latinLnBrk="0" hangingPunct="1">
                        <a:lnSpc>
                          <a:spcPct val="100000"/>
                        </a:lnSpc>
                        <a:spcBef>
                          <a:spcPts val="0"/>
                        </a:spcBef>
                        <a:spcAft>
                          <a:spcPts val="0"/>
                        </a:spcAft>
                        <a:buClrTx/>
                        <a:buSzTx/>
                        <a:buFontTx/>
                        <a:buNone/>
                        <a:tabLst/>
                        <a:defRPr/>
                      </a:pPr>
                      <a:r>
                        <a:rPr kumimoji="1" lang="en-US" altLang="ja-JP" sz="1050" dirty="0">
                          <a:solidFill>
                            <a:schemeClr val="tx1">
                              <a:lumMod val="75000"/>
                              <a:lumOff val="25000"/>
                            </a:schemeClr>
                          </a:solidFill>
                          <a:ea typeface="BIZ UDPゴシック" panose="020B0400000000000000" pitchFamily="50" charset="-128"/>
                        </a:rPr>
                        <a:t>2021</a:t>
                      </a:r>
                      <a:r>
                        <a:rPr kumimoji="1" lang="ja-JP" altLang="en-US" sz="1050" dirty="0">
                          <a:solidFill>
                            <a:schemeClr val="tx1">
                              <a:lumMod val="75000"/>
                              <a:lumOff val="25000"/>
                            </a:schemeClr>
                          </a:solidFill>
                          <a:ea typeface="BIZ UDPゴシック" panose="020B0400000000000000" pitchFamily="50" charset="-128"/>
                        </a:rPr>
                        <a:t>年</a:t>
                      </a:r>
                      <a:r>
                        <a:rPr kumimoji="1" lang="en-US" altLang="ja-JP" sz="1050" dirty="0">
                          <a:solidFill>
                            <a:schemeClr val="tx1">
                              <a:lumMod val="75000"/>
                              <a:lumOff val="25000"/>
                            </a:schemeClr>
                          </a:solidFill>
                        </a:rPr>
                        <a:t>5</a:t>
                      </a:r>
                      <a:r>
                        <a:rPr kumimoji="1" lang="ja-JP" altLang="en-US" sz="1050" dirty="0">
                          <a:solidFill>
                            <a:schemeClr val="tx1">
                              <a:lumMod val="75000"/>
                              <a:lumOff val="25000"/>
                            </a:schemeClr>
                          </a:solidFill>
                        </a:rPr>
                        <a:t>月</a:t>
                      </a:r>
                      <a:r>
                        <a:rPr kumimoji="1" lang="en-US" altLang="ja-JP" sz="1050" dirty="0">
                          <a:solidFill>
                            <a:schemeClr val="tx1">
                              <a:lumMod val="75000"/>
                              <a:lumOff val="25000"/>
                            </a:schemeClr>
                          </a:solidFill>
                        </a:rPr>
                        <a:t>27</a:t>
                      </a:r>
                      <a:r>
                        <a:rPr kumimoji="1" lang="ja-JP" altLang="en-US" sz="1050" dirty="0">
                          <a:solidFill>
                            <a:schemeClr val="tx1">
                              <a:lumMod val="75000"/>
                              <a:lumOff val="25000"/>
                            </a:schemeClr>
                          </a:solidFill>
                        </a:rPr>
                        <a:t>日</a:t>
                      </a: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R w="12700" cap="flat" cmpd="sng" algn="ctr">
                      <a:solidFill>
                        <a:schemeClr val="tx1">
                          <a:lumMod val="50000"/>
                          <a:lumOff val="50000"/>
                        </a:scheme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tc>
                  <a:txBody>
                    <a:bodyPr/>
                    <a:lstStyle/>
                    <a:p>
                      <a:endParaRPr kumimoji="1" lang="ja-JP" altLang="en-US" sz="1050" dirty="0">
                        <a:solidFill>
                          <a:schemeClr val="tx1">
                            <a:lumMod val="75000"/>
                            <a:lumOff val="25000"/>
                          </a:schemeClr>
                        </a:solidFill>
                        <a:ea typeface="BIZ UDPゴシック" panose="020B0400000000000000" pitchFamily="50" charset="-128"/>
                      </a:endParaRPr>
                    </a:p>
                  </a:txBody>
                  <a:tcPr anchor="ctr">
                    <a:lnL w="12700" cap="flat" cmpd="sng" algn="ctr">
                      <a:solidFill>
                        <a:schemeClr val="tx1">
                          <a:lumMod val="50000"/>
                          <a:lumOff val="50000"/>
                        </a:schemeClr>
                      </a:solidFill>
                      <a:prstDash val="solid"/>
                      <a:round/>
                      <a:headEnd type="none" w="med" len="med"/>
                      <a:tailEnd type="none" w="med" len="med"/>
                    </a:lnL>
                    <a:lnT w="12700" cap="flat" cmpd="sng" algn="ctr">
                      <a:solidFill>
                        <a:schemeClr val="tx1">
                          <a:lumMod val="50000"/>
                          <a:lumOff val="50000"/>
                        </a:schemeClr>
                      </a:solidFill>
                      <a:prstDash val="solid"/>
                      <a:round/>
                      <a:headEnd type="none" w="med" len="med"/>
                      <a:tailEnd type="none" w="med" len="med"/>
                    </a:lnT>
                    <a:lnB w="28575"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3025124357"/>
                  </a:ext>
                </a:extLst>
              </a:tr>
            </a:tbl>
          </a:graphicData>
        </a:graphic>
      </p:graphicFrame>
      <p:sp>
        <p:nvSpPr>
          <p:cNvPr id="8" name="Rectangle 7">
            <a:extLst>
              <a:ext uri="{FF2B5EF4-FFF2-40B4-BE49-F238E27FC236}">
                <a16:creationId xmlns:a16="http://schemas.microsoft.com/office/drawing/2014/main" id="{6F94B96D-9278-425C-9B20-912A0F8D2CA1}"/>
              </a:ext>
            </a:extLst>
          </p:cNvPr>
          <p:cNvSpPr/>
          <p:nvPr/>
        </p:nvSpPr>
        <p:spPr>
          <a:xfrm>
            <a:off x="360000" y="2976880"/>
            <a:ext cx="5532001" cy="1310640"/>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5797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a:extLst>
              <a:ext uri="{FF2B5EF4-FFF2-40B4-BE49-F238E27FC236}">
                <a16:creationId xmlns:a16="http://schemas.microsoft.com/office/drawing/2014/main" id="{156B3E1F-6895-1142-B83D-3C8E7EF7A710}"/>
              </a:ext>
            </a:extLst>
          </p:cNvPr>
          <p:cNvSpPr>
            <a:spLocks noGrp="1"/>
          </p:cNvSpPr>
          <p:nvPr>
            <p:ph type="title"/>
          </p:nvPr>
        </p:nvSpPr>
        <p:spPr>
          <a:xfrm>
            <a:off x="360000" y="241128"/>
            <a:ext cx="10655529" cy="571492"/>
          </a:xfrm>
        </p:spPr>
        <p:txBody>
          <a:bodyPr>
            <a:normAutofit/>
          </a:bodyPr>
          <a:lstStyle/>
          <a:p>
            <a:r>
              <a:rPr lang="en-US" altLang="ja-JP" dirty="0"/>
              <a:t>Notes/Domino 9.0.x</a:t>
            </a:r>
            <a:r>
              <a:rPr lang="ja-JP" altLang="en-US" dirty="0"/>
              <a:t>、</a:t>
            </a:r>
            <a:r>
              <a:rPr lang="en-US" altLang="ja-JP" dirty="0"/>
              <a:t>10.0.x </a:t>
            </a:r>
            <a:r>
              <a:rPr lang="ja-JP" altLang="en-US" dirty="0"/>
              <a:t>一部サポート除外</a:t>
            </a:r>
          </a:p>
        </p:txBody>
      </p:sp>
      <p:sp>
        <p:nvSpPr>
          <p:cNvPr id="13" name="コンテンツ プレースホルダー 12">
            <a:extLst>
              <a:ext uri="{FF2B5EF4-FFF2-40B4-BE49-F238E27FC236}">
                <a16:creationId xmlns:a16="http://schemas.microsoft.com/office/drawing/2014/main" id="{C0E3E49D-550B-C242-8A0B-918F57DA03A6}"/>
              </a:ext>
            </a:extLst>
          </p:cNvPr>
          <p:cNvSpPr>
            <a:spLocks noGrp="1"/>
          </p:cNvSpPr>
          <p:nvPr>
            <p:ph idx="4294967295"/>
          </p:nvPr>
        </p:nvSpPr>
        <p:spPr>
          <a:xfrm>
            <a:off x="673100" y="1017588"/>
            <a:ext cx="11518900" cy="1603375"/>
          </a:xfrm>
        </p:spPr>
        <p:txBody>
          <a:bodyPr>
            <a:normAutofit/>
          </a:bodyPr>
          <a:lstStyle/>
          <a:p>
            <a:pPr marL="285750" indent="-285750">
              <a:buFont typeface="Wingdings" pitchFamily="2" charset="2"/>
              <a:buChar char="n"/>
            </a:pPr>
            <a:r>
              <a:rPr lang="en-US" altLang="ja-JP" sz="1600" dirty="0">
                <a:solidFill>
                  <a:srgbClr val="262626"/>
                </a:solidFill>
                <a:latin typeface="Meiryo" panose="020B0604030504040204" pitchFamily="34" charset="-128"/>
                <a:ea typeface="Meiryo" panose="020B0604030504040204" pitchFamily="34" charset="-128"/>
              </a:rPr>
              <a:t>Notes/Domino 9.0.x</a:t>
            </a:r>
            <a:r>
              <a:rPr lang="ja-JP" altLang="en-US" sz="1600" dirty="0">
                <a:solidFill>
                  <a:srgbClr val="262626"/>
                </a:solidFill>
                <a:latin typeface="Meiryo" panose="020B0604030504040204" pitchFamily="34" charset="-128"/>
                <a:ea typeface="Meiryo" panose="020B0604030504040204" pitchFamily="34" charset="-128"/>
              </a:rPr>
              <a:t>、</a:t>
            </a:r>
            <a:r>
              <a:rPr lang="en-US" altLang="ja-JP" sz="1600" dirty="0">
                <a:solidFill>
                  <a:srgbClr val="262626"/>
                </a:solidFill>
                <a:latin typeface="Meiryo" panose="020B0604030504040204" pitchFamily="34" charset="-128"/>
                <a:ea typeface="Meiryo" panose="020B0604030504040204" pitchFamily="34" charset="-128"/>
              </a:rPr>
              <a:t>10.0.x </a:t>
            </a:r>
            <a:r>
              <a:rPr lang="ja-JP" altLang="en-US" sz="1600" dirty="0">
                <a:solidFill>
                  <a:srgbClr val="262626"/>
                </a:solidFill>
                <a:latin typeface="Meiryo" panose="020B0604030504040204" pitchFamily="34" charset="-128"/>
                <a:ea typeface="Meiryo" panose="020B0604030504040204" pitchFamily="34" charset="-128"/>
              </a:rPr>
              <a:t>では、製品のサポート終了に先んじて、一部機能のサポートを終了しています。</a:t>
            </a:r>
            <a:endParaRPr lang="en-US" altLang="ja-JP" sz="1600" dirty="0">
              <a:solidFill>
                <a:srgbClr val="262626"/>
              </a:solidFill>
              <a:latin typeface="Meiryo" panose="020B0604030504040204" pitchFamily="34" charset="-128"/>
              <a:ea typeface="Meiryo" panose="020B0604030504040204" pitchFamily="34" charset="-128"/>
            </a:endParaRPr>
          </a:p>
          <a:p>
            <a:pPr marL="558800" lvl="3" indent="-285750"/>
            <a:r>
              <a:rPr lang="ja-JP" altLang="en-US" sz="1600" b="0" spc="-150" dirty="0">
                <a:solidFill>
                  <a:srgbClr val="262626"/>
                </a:solidFill>
                <a:latin typeface="Meiryo" panose="020B0604030504040204" pitchFamily="34" charset="-128"/>
                <a:ea typeface="Meiryo" panose="020B0604030504040204" pitchFamily="34" charset="-128"/>
              </a:rPr>
              <a:t>サポート技術情報</a:t>
            </a:r>
            <a:r>
              <a:rPr lang="en-US" altLang="ja-JP" sz="1600" b="0" spc="-150" dirty="0">
                <a:solidFill>
                  <a:srgbClr val="262626"/>
                </a:solidFill>
                <a:latin typeface="Meiryo" panose="020B0604030504040204" pitchFamily="34" charset="-128"/>
                <a:ea typeface="Meiryo" panose="020B0604030504040204" pitchFamily="34" charset="-128"/>
              </a:rPr>
              <a:t>: Notes/Domino 9.0.x</a:t>
            </a:r>
            <a:r>
              <a:rPr lang="ja-JP" altLang="en-US" sz="1600" b="0" spc="-150" dirty="0">
                <a:solidFill>
                  <a:srgbClr val="262626"/>
                </a:solidFill>
                <a:latin typeface="Meiryo" panose="020B0604030504040204" pitchFamily="34" charset="-128"/>
                <a:ea typeface="Meiryo" panose="020B0604030504040204" pitchFamily="34" charset="-128"/>
              </a:rPr>
              <a:t>、</a:t>
            </a:r>
            <a:r>
              <a:rPr lang="en-US" altLang="ja-JP" sz="1600" b="0" spc="-150" dirty="0">
                <a:solidFill>
                  <a:srgbClr val="262626"/>
                </a:solidFill>
                <a:latin typeface="Meiryo" panose="020B0604030504040204" pitchFamily="34" charset="-128"/>
                <a:ea typeface="Meiryo" panose="020B0604030504040204" pitchFamily="34" charset="-128"/>
              </a:rPr>
              <a:t>10.0.x </a:t>
            </a:r>
            <a:r>
              <a:rPr lang="ja-JP" altLang="en-US" sz="1600" b="0" spc="-150" dirty="0">
                <a:solidFill>
                  <a:srgbClr val="262626"/>
                </a:solidFill>
                <a:latin typeface="Meiryo" panose="020B0604030504040204" pitchFamily="34" charset="-128"/>
                <a:ea typeface="Meiryo" panose="020B0604030504040204" pitchFamily="34" charset="-128"/>
              </a:rPr>
              <a:t>で今後修正モジュールが提供できない場合があるコンポーネントについて</a:t>
            </a:r>
            <a:endParaRPr lang="en-US" altLang="ja-JP" sz="1600" b="0" spc="-150" dirty="0">
              <a:solidFill>
                <a:srgbClr val="262626"/>
              </a:solidFill>
              <a:latin typeface="Meiryo" panose="020B0604030504040204" pitchFamily="34" charset="-128"/>
              <a:ea typeface="Meiryo" panose="020B0604030504040204" pitchFamily="34" charset="-128"/>
            </a:endParaRPr>
          </a:p>
          <a:p>
            <a:pPr marL="558800" lvl="4" indent="-285750"/>
            <a:r>
              <a:rPr lang="en-US" altLang="ja-JP" sz="1450" b="0" dirty="0">
                <a:solidFill>
                  <a:srgbClr val="262626"/>
                </a:solidFill>
                <a:latin typeface="Meiryo" panose="020B0604030504040204" pitchFamily="34" charset="-128"/>
                <a:ea typeface="Meiryo" panose="020B0604030504040204" pitchFamily="34" charset="-128"/>
              </a:rPr>
              <a:t>	</a:t>
            </a:r>
            <a:r>
              <a:rPr lang="en-US" altLang="ja-JP" sz="1200" b="0" dirty="0">
                <a:solidFill>
                  <a:srgbClr val="262626"/>
                </a:solidFill>
                <a:latin typeface="Meiryo" panose="020B0604030504040204" pitchFamily="34" charset="-128"/>
                <a:ea typeface="Meiryo" panose="020B0604030504040204" pitchFamily="34" charset="-128"/>
              </a:rPr>
              <a:t>https://support.hcltechsw.com/csm?id=kb_article&amp;sysparm_article=KB0086305</a:t>
            </a:r>
            <a:endParaRPr lang="en-US" altLang="ja-JP" sz="1450" b="0" dirty="0">
              <a:solidFill>
                <a:srgbClr val="262626"/>
              </a:solidFill>
              <a:latin typeface="Meiryo" panose="020B0604030504040204" pitchFamily="34" charset="-128"/>
              <a:ea typeface="Meiryo" panose="020B0604030504040204" pitchFamily="34" charset="-128"/>
            </a:endParaRPr>
          </a:p>
          <a:p>
            <a:pPr marL="558800" lvl="3" indent="-285750"/>
            <a:r>
              <a:rPr lang="ja-JP" altLang="en-US" sz="1600" b="0" dirty="0">
                <a:latin typeface="Meiryo" panose="020B0604030504040204" pitchFamily="34" charset="-128"/>
                <a:ea typeface="Meiryo" panose="020B0604030504040204" pitchFamily="34" charset="-128"/>
              </a:rPr>
              <a:t>サポート技術情報</a:t>
            </a:r>
            <a:r>
              <a:rPr lang="en-US" altLang="ja-JP" sz="1600" b="0" dirty="0">
                <a:latin typeface="Meiryo" panose="020B0604030504040204" pitchFamily="34" charset="-128"/>
                <a:ea typeface="Meiryo" panose="020B0604030504040204" pitchFamily="34" charset="-128"/>
              </a:rPr>
              <a:t>: Domino v9.0.x</a:t>
            </a:r>
            <a:r>
              <a:rPr lang="ja-JP" altLang="en-US" sz="1600" b="0" dirty="0">
                <a:latin typeface="Meiryo" panose="020B0604030504040204" pitchFamily="34" charset="-128"/>
                <a:ea typeface="Meiryo" panose="020B0604030504040204" pitchFamily="34" charset="-128"/>
              </a:rPr>
              <a:t>、</a:t>
            </a:r>
            <a:r>
              <a:rPr lang="en-US" altLang="ja-JP" sz="1600" b="0" dirty="0">
                <a:latin typeface="Meiryo" panose="020B0604030504040204" pitchFamily="34" charset="-128"/>
                <a:ea typeface="Meiryo" panose="020B0604030504040204" pitchFamily="34" charset="-128"/>
              </a:rPr>
              <a:t>Domino v10.0.x </a:t>
            </a:r>
            <a:r>
              <a:rPr lang="ja-JP" altLang="en-US" sz="1600" b="0" dirty="0">
                <a:latin typeface="Meiryo" panose="020B0604030504040204" pitchFamily="34" charset="-128"/>
                <a:ea typeface="Meiryo" panose="020B0604030504040204" pitchFamily="34" charset="-128"/>
              </a:rPr>
              <a:t>のサポートに関する更新について</a:t>
            </a:r>
            <a:endParaRPr lang="en-US" altLang="ja-JP" sz="1600" b="0" dirty="0">
              <a:latin typeface="Meiryo" panose="020B0604030504040204" pitchFamily="34" charset="-128"/>
              <a:ea typeface="Meiryo" panose="020B0604030504040204" pitchFamily="34" charset="-128"/>
            </a:endParaRPr>
          </a:p>
          <a:p>
            <a:pPr marL="558800" lvl="4" indent="-285750"/>
            <a:r>
              <a:rPr lang="en-US" altLang="ja-JP" sz="1200" b="0" dirty="0">
                <a:latin typeface="Meiryo" panose="020B0604030504040204" pitchFamily="34" charset="-128"/>
                <a:ea typeface="Meiryo" panose="020B0604030504040204" pitchFamily="34" charset="-128"/>
              </a:rPr>
              <a:t>	https://support.hcltechsw.com/csm?id=kb_article&amp;sysparm_article=KB0085925</a:t>
            </a:r>
          </a:p>
        </p:txBody>
      </p:sp>
      <p:graphicFrame>
        <p:nvGraphicFramePr>
          <p:cNvPr id="10" name="表 9">
            <a:extLst>
              <a:ext uri="{FF2B5EF4-FFF2-40B4-BE49-F238E27FC236}">
                <a16:creationId xmlns:a16="http://schemas.microsoft.com/office/drawing/2014/main" id="{ECBA0DA5-5A52-EF4C-9ACA-0DCB1DC6913E}"/>
              </a:ext>
            </a:extLst>
          </p:cNvPr>
          <p:cNvGraphicFramePr>
            <a:graphicFrameLocks noGrp="1"/>
          </p:cNvGraphicFramePr>
          <p:nvPr/>
        </p:nvGraphicFramePr>
        <p:xfrm>
          <a:off x="546617" y="2984988"/>
          <a:ext cx="11329008" cy="3129750"/>
        </p:xfrm>
        <a:graphic>
          <a:graphicData uri="http://schemas.openxmlformats.org/drawingml/2006/table">
            <a:tbl>
              <a:tblPr>
                <a:tableStyleId>{5C22544A-7EE6-4342-B048-85BDC9FD1C3A}</a:tableStyleId>
              </a:tblPr>
              <a:tblGrid>
                <a:gridCol w="2621414">
                  <a:extLst>
                    <a:ext uri="{9D8B030D-6E8A-4147-A177-3AD203B41FA5}">
                      <a16:colId xmlns:a16="http://schemas.microsoft.com/office/drawing/2014/main" val="623095974"/>
                    </a:ext>
                  </a:extLst>
                </a:gridCol>
                <a:gridCol w="8707594">
                  <a:extLst>
                    <a:ext uri="{9D8B030D-6E8A-4147-A177-3AD203B41FA5}">
                      <a16:colId xmlns:a16="http://schemas.microsoft.com/office/drawing/2014/main" val="2633523622"/>
                    </a:ext>
                  </a:extLst>
                </a:gridCol>
              </a:tblGrid>
              <a:tr h="289857">
                <a:tc rowSpan="2">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IBM JVM/JDK</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Java </a:t>
                      </a:r>
                      <a:r>
                        <a:rPr lang="ja-JP" altLang="en-US" sz="1400" u="none" strike="noStrike" dirty="0">
                          <a:effectLst/>
                          <a:latin typeface="Meiryo" panose="020B0604030504040204" pitchFamily="34" charset="-128"/>
                          <a:ea typeface="Meiryo" panose="020B0604030504040204" pitchFamily="34" charset="-128"/>
                        </a:rPr>
                        <a:t>を使用する </a:t>
                      </a:r>
                      <a:r>
                        <a:rPr lang="en-US" sz="1400" u="none" strike="noStrike" dirty="0">
                          <a:effectLst/>
                          <a:latin typeface="Meiryo" panose="020B0604030504040204" pitchFamily="34" charset="-128"/>
                          <a:ea typeface="Meiryo" panose="020B0604030504040204" pitchFamily="34" charset="-128"/>
                        </a:rPr>
                        <a:t>Notes/Domino </a:t>
                      </a:r>
                      <a:r>
                        <a:rPr lang="ja-JP" altLang="en-US" sz="1400" u="none" strike="noStrike" dirty="0">
                          <a:effectLst/>
                          <a:latin typeface="Meiryo" panose="020B0604030504040204" pitchFamily="34" charset="-128"/>
                          <a:ea typeface="Meiryo" panose="020B0604030504040204" pitchFamily="34" charset="-128"/>
                        </a:rPr>
                        <a:t>の各機能で利用 </a:t>
                      </a:r>
                      <a:endParaRPr lang="en-US" altLang="ja-JP" sz="1400" u="none" strike="noStrike" dirty="0">
                        <a:effectLst/>
                        <a:latin typeface="Meiryo" panose="020B0604030504040204" pitchFamily="34" charset="-128"/>
                        <a:ea typeface="Meiryo" panose="020B0604030504040204" pitchFamily="34" charset="-128"/>
                      </a:endParaRPr>
                    </a:p>
                    <a:p>
                      <a:pPr marL="92075" indent="0" algn="l" fontAlgn="ctr"/>
                      <a:r>
                        <a:rPr lang="en-US" sz="1400" u="none" strike="noStrike" dirty="0">
                          <a:effectLst/>
                          <a:latin typeface="Meiryo" panose="020B0604030504040204" pitchFamily="34" charset="-128"/>
                          <a:ea typeface="Meiryo" panose="020B0604030504040204" pitchFamily="34" charset="-128"/>
                        </a:rPr>
                        <a:t>Notes Java </a:t>
                      </a:r>
                      <a:r>
                        <a:rPr lang="ja-JP" altLang="en-US" sz="1400" u="none" strike="noStrike" dirty="0">
                          <a:effectLst/>
                          <a:latin typeface="Meiryo" panose="020B0604030504040204" pitchFamily="34" charset="-128"/>
                          <a:ea typeface="Meiryo" panose="020B0604030504040204" pitchFamily="34" charset="-128"/>
                        </a:rPr>
                        <a:t>クラス、</a:t>
                      </a:r>
                      <a:r>
                        <a:rPr lang="en-US" sz="1400" u="none" strike="noStrike" dirty="0">
                          <a:effectLst/>
                          <a:latin typeface="Meiryo" panose="020B0604030504040204" pitchFamily="34" charset="-128"/>
                          <a:ea typeface="Meiryo" panose="020B0604030504040204" pitchFamily="34" charset="-128"/>
                        </a:rPr>
                        <a:t>Java </a:t>
                      </a:r>
                      <a:r>
                        <a:rPr lang="ja-JP" altLang="en-US" sz="1400" u="none" strike="noStrike" dirty="0">
                          <a:effectLst/>
                          <a:latin typeface="Meiryo" panose="020B0604030504040204" pitchFamily="34" charset="-128"/>
                          <a:ea typeface="Meiryo" panose="020B0604030504040204" pitchFamily="34" charset="-128"/>
                        </a:rPr>
                        <a:t>アプリケーション、</a:t>
                      </a:r>
                      <a:r>
                        <a:rPr lang="en-US" sz="1400" u="none" strike="noStrike" dirty="0">
                          <a:effectLst/>
                          <a:latin typeface="Meiryo" panose="020B0604030504040204" pitchFamily="34" charset="-128"/>
                          <a:ea typeface="Meiryo" panose="020B0604030504040204" pitchFamily="34" charset="-128"/>
                        </a:rPr>
                        <a:t>Java </a:t>
                      </a:r>
                      <a:r>
                        <a:rPr lang="ja-JP" altLang="en-US" sz="1400" u="none" strike="noStrike" dirty="0">
                          <a:effectLst/>
                          <a:latin typeface="Meiryo" panose="020B0604030504040204" pitchFamily="34" charset="-128"/>
                          <a:ea typeface="Meiryo" panose="020B0604030504040204" pitchFamily="34" charset="-128"/>
                        </a:rPr>
                        <a:t>アクセスを伴う </a:t>
                      </a:r>
                      <a:r>
                        <a:rPr lang="en-US" sz="1400" u="none" strike="noStrike" dirty="0">
                          <a:effectLst/>
                          <a:latin typeface="Meiryo" panose="020B0604030504040204" pitchFamily="34" charset="-128"/>
                          <a:ea typeface="Meiryo" panose="020B0604030504040204" pitchFamily="34" charset="-128"/>
                        </a:rPr>
                        <a:t>Web </a:t>
                      </a:r>
                      <a:r>
                        <a:rPr lang="ja-JP" altLang="en-US" sz="1400" u="none" strike="noStrike" dirty="0">
                          <a:effectLst/>
                          <a:latin typeface="Meiryo" panose="020B0604030504040204" pitchFamily="34" charset="-128"/>
                          <a:ea typeface="Meiryo" panose="020B0604030504040204" pitchFamily="34" charset="-128"/>
                        </a:rPr>
                        <a:t>エージェント、</a:t>
                      </a:r>
                      <a:r>
                        <a:rPr lang="en-US" sz="1400" u="none" strike="noStrike" dirty="0" err="1">
                          <a:effectLst/>
                          <a:latin typeface="Meiryo" panose="020B0604030504040204" pitchFamily="34" charset="-128"/>
                          <a:ea typeface="Meiryo" panose="020B0604030504040204" pitchFamily="34" charset="-128"/>
                        </a:rPr>
                        <a:t>XPages</a:t>
                      </a:r>
                      <a:r>
                        <a:rPr lang="en-US" sz="1400" u="none" strike="noStrike" dirty="0">
                          <a:effectLst/>
                          <a:latin typeface="Meiryo" panose="020B0604030504040204" pitchFamily="34" charset="-128"/>
                          <a:ea typeface="Meiryo" panose="020B0604030504040204" pitchFamily="34" charset="-128"/>
                        </a:rPr>
                        <a:t> </a:t>
                      </a:r>
                      <a:r>
                        <a:rPr lang="ja-JP" altLang="en-US" sz="1400" u="none" strike="noStrike" dirty="0">
                          <a:effectLst/>
                          <a:latin typeface="Meiryo" panose="020B0604030504040204" pitchFamily="34" charset="-128"/>
                          <a:ea typeface="Meiryo" panose="020B0604030504040204" pitchFamily="34" charset="-128"/>
                        </a:rPr>
                        <a:t>など</a:t>
                      </a:r>
                      <a:r>
                        <a:rPr lang="en-US" altLang="ja-JP" sz="1400" u="none" strike="noStrike" dirty="0">
                          <a:effectLst/>
                          <a:latin typeface="Meiryo" panose="020B0604030504040204" pitchFamily="34" charset="-128"/>
                          <a:ea typeface="Meiryo" panose="020B0604030504040204" pitchFamily="34" charset="-128"/>
                        </a:rPr>
                        <a:t>)</a:t>
                      </a:r>
                      <a:endParaRPr lang="en-US" altLang="ja-JP"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chemeClr val="accent2">
                        <a:lumMod val="10000"/>
                        <a:lumOff val="90000"/>
                      </a:schemeClr>
                    </a:solidFill>
                  </a:tcPr>
                </a:tc>
                <a:extLst>
                  <a:ext uri="{0D108BD9-81ED-4DB2-BD59-A6C34878D82A}">
                    <a16:rowId xmlns:a16="http://schemas.microsoft.com/office/drawing/2014/main" val="3179909517"/>
                  </a:ext>
                </a:extLst>
              </a:tr>
              <a:tr h="215799">
                <a:tc vMerge="1">
                  <a:txBody>
                    <a:bodyPr/>
                    <a:lstStyle/>
                    <a:p>
                      <a:endParaRPr kumimoji="1" lang="ja-JP" altLang="en-US"/>
                    </a:p>
                  </a:txBody>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※Domino 11 </a:t>
                      </a:r>
                      <a:r>
                        <a:rPr lang="ja-JP" altLang="en-US" sz="1400" u="none" strike="noStrike" dirty="0">
                          <a:effectLst/>
                          <a:latin typeface="Meiryo" panose="020B0604030504040204" pitchFamily="34" charset="-128"/>
                          <a:ea typeface="Meiryo" panose="020B0604030504040204" pitchFamily="34" charset="-128"/>
                        </a:rPr>
                        <a:t>以降 </a:t>
                      </a:r>
                      <a:r>
                        <a:rPr lang="en-US" sz="1400" u="none" strike="noStrike" dirty="0">
                          <a:effectLst/>
                          <a:latin typeface="Meiryo" panose="020B0604030504040204" pitchFamily="34" charset="-128"/>
                          <a:ea typeface="Meiryo" panose="020B0604030504040204" pitchFamily="34" charset="-128"/>
                        </a:rPr>
                        <a:t>OpenJDK </a:t>
                      </a:r>
                      <a:r>
                        <a:rPr lang="ja-JP" altLang="en-US" sz="1400" u="none" strike="noStrike" dirty="0">
                          <a:effectLst/>
                          <a:latin typeface="Meiryo" panose="020B0604030504040204" pitchFamily="34" charset="-128"/>
                          <a:ea typeface="Meiryo" panose="020B0604030504040204" pitchFamily="34" charset="-128"/>
                        </a:rPr>
                        <a:t>に変更されました。</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solidFill>
                      <a:schemeClr val="accent2">
                        <a:lumMod val="10000"/>
                        <a:lumOff val="90000"/>
                      </a:schemeClr>
                    </a:solidFill>
                  </a:tcPr>
                </a:tc>
                <a:extLst>
                  <a:ext uri="{0D108BD9-81ED-4DB2-BD59-A6C34878D82A}">
                    <a16:rowId xmlns:a16="http://schemas.microsoft.com/office/drawing/2014/main" val="3284557030"/>
                  </a:ext>
                </a:extLst>
              </a:tr>
              <a:tr h="205990">
                <a:tc rowSpan="2">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IBM </a:t>
                      </a:r>
                      <a:r>
                        <a:rPr lang="en-US" sz="1400" u="none" strike="noStrike" dirty="0" err="1">
                          <a:effectLst/>
                          <a:latin typeface="Meiryo" panose="020B0604030504040204" pitchFamily="34" charset="-128"/>
                          <a:ea typeface="Meiryo" panose="020B0604030504040204" pitchFamily="34" charset="-128"/>
                        </a:rPr>
                        <a:t>GSKit</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SHA-2 </a:t>
                      </a:r>
                      <a:r>
                        <a:rPr lang="ja-JP" altLang="en-US" sz="1400" u="none" strike="noStrike" dirty="0">
                          <a:effectLst/>
                          <a:latin typeface="Meiryo" panose="020B0604030504040204" pitchFamily="34" charset="-128"/>
                          <a:ea typeface="Meiryo" panose="020B0604030504040204" pitchFamily="34" charset="-128"/>
                        </a:rPr>
                        <a:t>アルゴリズムの暗号化に利用</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chemeClr val="accent2">
                        <a:lumMod val="10000"/>
                        <a:lumOff val="90000"/>
                      </a:schemeClr>
                    </a:solidFill>
                  </a:tcPr>
                </a:tc>
                <a:extLst>
                  <a:ext uri="{0D108BD9-81ED-4DB2-BD59-A6C34878D82A}">
                    <a16:rowId xmlns:a16="http://schemas.microsoft.com/office/drawing/2014/main" val="1397983887"/>
                  </a:ext>
                </a:extLst>
              </a:tr>
              <a:tr h="215799">
                <a:tc vMerge="1">
                  <a:txBody>
                    <a:bodyPr/>
                    <a:lstStyle/>
                    <a:p>
                      <a:endParaRPr kumimoji="1" lang="ja-JP" altLang="en-US"/>
                    </a:p>
                  </a:txBody>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※Domino 11 </a:t>
                      </a:r>
                      <a:r>
                        <a:rPr lang="ja-JP" altLang="en-US" sz="1400" u="none" strike="noStrike" dirty="0">
                          <a:effectLst/>
                          <a:latin typeface="Meiryo" panose="020B0604030504040204" pitchFamily="34" charset="-128"/>
                          <a:ea typeface="Meiryo" panose="020B0604030504040204" pitchFamily="34" charset="-128"/>
                        </a:rPr>
                        <a:t>以降 </a:t>
                      </a:r>
                      <a:r>
                        <a:rPr lang="en-US" sz="1400" u="none" strike="noStrike" dirty="0" err="1">
                          <a:effectLst/>
                          <a:latin typeface="Meiryo" panose="020B0604030504040204" pitchFamily="34" charset="-128"/>
                          <a:ea typeface="Meiryo" panose="020B0604030504040204" pitchFamily="34" charset="-128"/>
                        </a:rPr>
                        <a:t>GSKit</a:t>
                      </a:r>
                      <a:r>
                        <a:rPr lang="en-US" sz="1400" u="none" strike="noStrike" dirty="0">
                          <a:effectLst/>
                          <a:latin typeface="Meiryo" panose="020B0604030504040204" pitchFamily="34" charset="-128"/>
                          <a:ea typeface="Meiryo" panose="020B0604030504040204" pitchFamily="34" charset="-128"/>
                        </a:rPr>
                        <a:t> </a:t>
                      </a:r>
                      <a:r>
                        <a:rPr lang="ja-JP" altLang="en-US" sz="1400" u="none" strike="noStrike" dirty="0">
                          <a:effectLst/>
                          <a:latin typeface="Meiryo" panose="020B0604030504040204" pitchFamily="34" charset="-128"/>
                          <a:ea typeface="Meiryo" panose="020B0604030504040204" pitchFamily="34" charset="-128"/>
                        </a:rPr>
                        <a:t>から </a:t>
                      </a:r>
                      <a:r>
                        <a:rPr lang="en-US" sz="1400" u="none" strike="noStrike" dirty="0">
                          <a:effectLst/>
                          <a:latin typeface="Meiryo" panose="020B0604030504040204" pitchFamily="34" charset="-128"/>
                          <a:ea typeface="Meiryo" panose="020B0604030504040204" pitchFamily="34" charset="-128"/>
                        </a:rPr>
                        <a:t>OpenSSL </a:t>
                      </a:r>
                      <a:r>
                        <a:rPr lang="ja-JP" altLang="en-US" sz="1400" u="none" strike="noStrike" dirty="0">
                          <a:effectLst/>
                          <a:latin typeface="Meiryo" panose="020B0604030504040204" pitchFamily="34" charset="-128"/>
                          <a:ea typeface="Meiryo" panose="020B0604030504040204" pitchFamily="34" charset="-128"/>
                        </a:rPr>
                        <a:t>に変更されました。</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solidFill>
                      <a:schemeClr val="accent2">
                        <a:lumMod val="10000"/>
                        <a:lumOff val="90000"/>
                      </a:schemeClr>
                    </a:solidFill>
                  </a:tcPr>
                </a:tc>
                <a:extLst>
                  <a:ext uri="{0D108BD9-81ED-4DB2-BD59-A6C34878D82A}">
                    <a16:rowId xmlns:a16="http://schemas.microsoft.com/office/drawing/2014/main" val="205900411"/>
                  </a:ext>
                </a:extLst>
              </a:tr>
              <a:tr h="289857">
                <a:tc rowSpan="3">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Microsoft ActiveX</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 </a:t>
                      </a:r>
                      <a:r>
                        <a:rPr lang="en-US" sz="1400" u="none" strike="noStrike" dirty="0" err="1">
                          <a:effectLst/>
                          <a:latin typeface="Meiryo" panose="020B0604030504040204" pitchFamily="34" charset="-128"/>
                          <a:ea typeface="Meiryo" panose="020B0604030504040204" pitchFamily="34" charset="-128"/>
                        </a:rPr>
                        <a:t>iNotes</a:t>
                      </a:r>
                      <a:r>
                        <a:rPr lang="en-US" sz="1400" u="none" strike="noStrike" dirty="0">
                          <a:effectLst/>
                          <a:latin typeface="Meiryo" panose="020B0604030504040204" pitchFamily="34" charset="-128"/>
                          <a:ea typeface="Meiryo" panose="020B0604030504040204" pitchFamily="34" charset="-128"/>
                        </a:rPr>
                        <a:t> </a:t>
                      </a:r>
                      <a:r>
                        <a:rPr lang="ja-JP" altLang="en-US" sz="1400" u="none" strike="noStrike" dirty="0">
                          <a:effectLst/>
                          <a:latin typeface="Meiryo" panose="020B0604030504040204" pitchFamily="34" charset="-128"/>
                          <a:ea typeface="Meiryo" panose="020B0604030504040204" pitchFamily="34" charset="-128"/>
                        </a:rPr>
                        <a:t>利用における添付ファイルユーティリティ、ドラッグ＆ドロップなど添付ファイルの関連操作</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chemeClr val="accent2">
                        <a:lumMod val="10000"/>
                        <a:lumOff val="90000"/>
                      </a:schemeClr>
                    </a:solidFill>
                  </a:tcPr>
                </a:tc>
                <a:extLst>
                  <a:ext uri="{0D108BD9-81ED-4DB2-BD59-A6C34878D82A}">
                    <a16:rowId xmlns:a16="http://schemas.microsoft.com/office/drawing/2014/main" val="1634263941"/>
                  </a:ext>
                </a:extLst>
              </a:tr>
              <a:tr h="205990">
                <a:tc vMerge="1">
                  <a:txBody>
                    <a:bodyPr/>
                    <a:lstStyle/>
                    <a:p>
                      <a:endParaRPr kumimoji="1" lang="ja-JP" altLang="en-US"/>
                    </a:p>
                  </a:txBody>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 Lotus Domino Sync Manager (DOLS)</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solidFill>
                      <a:schemeClr val="accent2">
                        <a:lumMod val="10000"/>
                        <a:lumOff val="90000"/>
                      </a:schemeClr>
                    </a:solidFill>
                  </a:tcPr>
                </a:tc>
                <a:extLst>
                  <a:ext uri="{0D108BD9-81ED-4DB2-BD59-A6C34878D82A}">
                    <a16:rowId xmlns:a16="http://schemas.microsoft.com/office/drawing/2014/main" val="511789295"/>
                  </a:ext>
                </a:extLst>
              </a:tr>
              <a:tr h="215799">
                <a:tc vMerge="1">
                  <a:txBody>
                    <a:bodyPr/>
                    <a:lstStyle/>
                    <a:p>
                      <a:endParaRPr kumimoji="1" lang="ja-JP" altLang="en-US"/>
                    </a:p>
                  </a:txBody>
                  <a:tcPr/>
                </a:tc>
                <a:tc>
                  <a:txBody>
                    <a:bodyPr/>
                    <a:lstStyle/>
                    <a:p>
                      <a:pPr marL="92075" indent="0" algn="l" fontAlgn="ctr"/>
                      <a:r>
                        <a:rPr lang="ja-JP" altLang="en-US" sz="1400" u="none" strike="noStrike" dirty="0">
                          <a:effectLst/>
                          <a:latin typeface="Meiryo" panose="020B0604030504040204" pitchFamily="34" charset="-128"/>
                          <a:ea typeface="Meiryo" panose="020B0604030504040204" pitchFamily="34" charset="-128"/>
                        </a:rPr>
                        <a:t>・ ブラウザキャッシュ管理</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solidFill>
                      <a:schemeClr val="accent2">
                        <a:lumMod val="10000"/>
                        <a:lumOff val="90000"/>
                      </a:schemeClr>
                    </a:solidFill>
                  </a:tcPr>
                </a:tc>
                <a:extLst>
                  <a:ext uri="{0D108BD9-81ED-4DB2-BD59-A6C34878D82A}">
                    <a16:rowId xmlns:a16="http://schemas.microsoft.com/office/drawing/2014/main" val="4001777311"/>
                  </a:ext>
                </a:extLst>
              </a:tr>
              <a:tr h="205990">
                <a:tc rowSpan="2">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Microsoft Visual C++</a:t>
                      </a:r>
                      <a:br>
                        <a:rPr lang="en-US" sz="1400" u="none" strike="noStrike" dirty="0">
                          <a:effectLst/>
                          <a:latin typeface="Meiryo" panose="020B0604030504040204" pitchFamily="34" charset="-128"/>
                          <a:ea typeface="Meiryo" panose="020B0604030504040204" pitchFamily="34" charset="-128"/>
                        </a:rPr>
                      </a:br>
                      <a:r>
                        <a:rPr lang="en-US" sz="1400" u="none" strike="noStrike" dirty="0">
                          <a:effectLst/>
                          <a:latin typeface="Meiryo" panose="020B0604030504040204" pitchFamily="34" charset="-128"/>
                          <a:ea typeface="Meiryo" panose="020B0604030504040204" pitchFamily="34" charset="-128"/>
                        </a:rPr>
                        <a:t>Redistributable Packages</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Notes/Domino </a:t>
                      </a:r>
                      <a:r>
                        <a:rPr lang="ja-JP" altLang="en-US" sz="1400" u="none" strike="noStrike" dirty="0">
                          <a:effectLst/>
                          <a:latin typeface="Meiryo" panose="020B0604030504040204" pitchFamily="34" charset="-128"/>
                          <a:ea typeface="Meiryo" panose="020B0604030504040204" pitchFamily="34" charset="-128"/>
                        </a:rPr>
                        <a:t>インストール時にインストールされ、</a:t>
                      </a:r>
                      <a:r>
                        <a:rPr lang="en-US" sz="1400" u="none" strike="noStrike" dirty="0">
                          <a:effectLst/>
                          <a:latin typeface="Meiryo" panose="020B0604030504040204" pitchFamily="34" charset="-128"/>
                          <a:ea typeface="Meiryo" panose="020B0604030504040204" pitchFamily="34" charset="-128"/>
                        </a:rPr>
                        <a:t>Notes/Domino </a:t>
                      </a:r>
                      <a:r>
                        <a:rPr lang="ja-JP" altLang="en-US" sz="1400" u="none" strike="noStrike" dirty="0">
                          <a:effectLst/>
                          <a:latin typeface="Meiryo" panose="020B0604030504040204" pitchFamily="34" charset="-128"/>
                          <a:ea typeface="Meiryo" panose="020B0604030504040204" pitchFamily="34" charset="-128"/>
                        </a:rPr>
                        <a:t>実行時に利用</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solidFill>
                      <a:schemeClr val="accent2">
                        <a:lumMod val="10000"/>
                        <a:lumOff val="90000"/>
                      </a:schemeClr>
                    </a:solidFill>
                  </a:tcPr>
                </a:tc>
                <a:extLst>
                  <a:ext uri="{0D108BD9-81ED-4DB2-BD59-A6C34878D82A}">
                    <a16:rowId xmlns:a16="http://schemas.microsoft.com/office/drawing/2014/main" val="1555886066"/>
                  </a:ext>
                </a:extLst>
              </a:tr>
              <a:tr h="421789">
                <a:tc vMerge="1">
                  <a:txBody>
                    <a:bodyPr/>
                    <a:lstStyle/>
                    <a:p>
                      <a:endParaRPr kumimoji="1" lang="ja-JP" altLang="en-US"/>
                    </a:p>
                  </a:txBody>
                  <a:tcPr/>
                </a:tc>
                <a:tc>
                  <a:txBody>
                    <a:bodyPr/>
                    <a:lstStyle/>
                    <a:p>
                      <a:pPr marL="92075" indent="0" algn="l" fontAlgn="ctr"/>
                      <a:r>
                        <a:rPr lang="en-US" altLang="ja-JP" sz="1400" u="none" strike="noStrike" dirty="0">
                          <a:effectLst/>
                          <a:latin typeface="Meiryo" panose="020B0604030504040204" pitchFamily="34" charset="-128"/>
                          <a:ea typeface="Meiryo" panose="020B0604030504040204" pitchFamily="34" charset="-128"/>
                        </a:rPr>
                        <a:t>※</a:t>
                      </a:r>
                      <a:r>
                        <a:rPr lang="ja-JP" altLang="en-US" sz="1400" u="none" strike="noStrike" dirty="0">
                          <a:effectLst/>
                          <a:latin typeface="Meiryo" panose="020B0604030504040204" pitchFamily="34" charset="-128"/>
                          <a:ea typeface="Meiryo" panose="020B0604030504040204" pitchFamily="34" charset="-128"/>
                        </a:rPr>
                        <a:t>現在のところ </a:t>
                      </a:r>
                      <a:r>
                        <a:rPr lang="en-US" sz="1400" u="none" strike="noStrike" dirty="0">
                          <a:effectLst/>
                          <a:latin typeface="Meiryo" panose="020B0604030504040204" pitchFamily="34" charset="-128"/>
                          <a:ea typeface="Meiryo" panose="020B0604030504040204" pitchFamily="34" charset="-128"/>
                        </a:rPr>
                        <a:t>Microsoft </a:t>
                      </a:r>
                      <a:r>
                        <a:rPr lang="ja-JP" altLang="en-US" sz="1400" u="none" strike="noStrike" dirty="0">
                          <a:effectLst/>
                          <a:latin typeface="Meiryo" panose="020B0604030504040204" pitchFamily="34" charset="-128"/>
                          <a:ea typeface="Meiryo" panose="020B0604030504040204" pitchFamily="34" charset="-128"/>
                        </a:rPr>
                        <a:t>社によるサポートが終了しているバージョンが</a:t>
                      </a:r>
                      <a:endParaRPr lang="en-US" altLang="ja-JP" sz="1400" u="none" strike="noStrike" dirty="0">
                        <a:effectLst/>
                        <a:latin typeface="Meiryo" panose="020B0604030504040204" pitchFamily="34" charset="-128"/>
                        <a:ea typeface="Meiryo" panose="020B0604030504040204" pitchFamily="34" charset="-128"/>
                      </a:endParaRPr>
                    </a:p>
                    <a:p>
                      <a:pPr marL="92075" indent="0" algn="l" fontAlgn="ctr"/>
                      <a:r>
                        <a:rPr lang="ja-JP" altLang="en-US" sz="1400" u="none" strike="noStrike" dirty="0">
                          <a:effectLst/>
                          <a:latin typeface="Meiryo" panose="020B0604030504040204" pitchFamily="34" charset="-128"/>
                          <a:ea typeface="Meiryo" panose="020B0604030504040204" pitchFamily="34" charset="-128"/>
                        </a:rPr>
                        <a:t> </a:t>
                      </a:r>
                      <a:r>
                        <a:rPr lang="en-US" altLang="ja-JP" sz="1400" u="none" strike="noStrike" dirty="0">
                          <a:effectLst/>
                          <a:latin typeface="Meiryo" panose="020B0604030504040204" pitchFamily="34" charset="-128"/>
                          <a:ea typeface="Meiryo" panose="020B0604030504040204" pitchFamily="34" charset="-128"/>
                        </a:rPr>
                        <a:t>『</a:t>
                      </a:r>
                      <a:r>
                        <a:rPr lang="en-US" sz="1400" u="none" strike="noStrike" dirty="0">
                          <a:effectLst/>
                          <a:latin typeface="Meiryo" panose="020B0604030504040204" pitchFamily="34" charset="-128"/>
                          <a:ea typeface="Meiryo" panose="020B0604030504040204" pitchFamily="34" charset="-128"/>
                        </a:rPr>
                        <a:t>Domino v9.0.x、Domino v10.0.x </a:t>
                      </a:r>
                      <a:r>
                        <a:rPr lang="ja-JP" altLang="en-US" sz="1400" u="none" strike="noStrike" dirty="0">
                          <a:effectLst/>
                          <a:latin typeface="Meiryo" panose="020B0604030504040204" pitchFamily="34" charset="-128"/>
                          <a:ea typeface="Meiryo" panose="020B0604030504040204" pitchFamily="34" charset="-128"/>
                        </a:rPr>
                        <a:t>のサポートに関する更新について</a:t>
                      </a:r>
                      <a:r>
                        <a:rPr lang="en-US" altLang="ja-JP" sz="1400" u="none" strike="noStrike" dirty="0">
                          <a:effectLst/>
                          <a:latin typeface="Meiryo" panose="020B0604030504040204" pitchFamily="34" charset="-128"/>
                          <a:ea typeface="Meiryo" panose="020B0604030504040204" pitchFamily="34" charset="-128"/>
                        </a:rPr>
                        <a:t>』 </a:t>
                      </a:r>
                      <a:r>
                        <a:rPr lang="ja-JP" altLang="en-US" sz="1400" u="none" strike="noStrike" dirty="0">
                          <a:effectLst/>
                          <a:latin typeface="Meiryo" panose="020B0604030504040204" pitchFamily="34" charset="-128"/>
                          <a:ea typeface="Meiryo" panose="020B0604030504040204" pitchFamily="34" charset="-128"/>
                        </a:rPr>
                        <a:t>の除外コンポーネントとしてリストされています。</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solidFill>
                      <a:schemeClr val="accent2">
                        <a:lumMod val="10000"/>
                        <a:lumOff val="90000"/>
                      </a:schemeClr>
                    </a:solidFill>
                  </a:tcPr>
                </a:tc>
                <a:extLst>
                  <a:ext uri="{0D108BD9-81ED-4DB2-BD59-A6C34878D82A}">
                    <a16:rowId xmlns:a16="http://schemas.microsoft.com/office/drawing/2014/main" val="3974602981"/>
                  </a:ext>
                </a:extLst>
              </a:tr>
              <a:tr h="421789">
                <a:tc>
                  <a:txBody>
                    <a:bodyPr/>
                    <a:lstStyle/>
                    <a:p>
                      <a:pPr marL="92075" indent="0" algn="l" fontAlgn="ctr"/>
                      <a:r>
                        <a:rPr lang="en-US" sz="1400" u="none" strike="noStrike" dirty="0">
                          <a:effectLst/>
                          <a:latin typeface="Meiryo" panose="020B0604030504040204" pitchFamily="34" charset="-128"/>
                          <a:ea typeface="Meiryo" panose="020B0604030504040204" pitchFamily="34" charset="-128"/>
                        </a:rPr>
                        <a:t>Packaged ODBC drivers (</a:t>
                      </a:r>
                      <a:r>
                        <a:rPr lang="en-US" sz="1400" u="none" strike="noStrike" dirty="0" err="1">
                          <a:effectLst/>
                          <a:latin typeface="Meiryo" panose="020B0604030504040204" pitchFamily="34" charset="-128"/>
                          <a:ea typeface="Meiryo" panose="020B0604030504040204" pitchFamily="34" charset="-128"/>
                        </a:rPr>
                        <a:t>DataDirect</a:t>
                      </a:r>
                      <a:r>
                        <a:rPr lang="en-US" sz="1400" u="none" strike="noStrike" dirty="0">
                          <a:effectLst/>
                          <a:latin typeface="Meiryo" panose="020B0604030504040204" pitchFamily="34" charset="-128"/>
                          <a:ea typeface="Meiryo" panose="020B0604030504040204" pitchFamily="34" charset="-128"/>
                        </a:rPr>
                        <a:t>)</a:t>
                      </a:r>
                      <a:endParaRPr 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tc>
                  <a:txBody>
                    <a:bodyPr/>
                    <a:lstStyle/>
                    <a:p>
                      <a:pPr marL="92075" indent="0" algn="l" fontAlgn="ctr"/>
                      <a:r>
                        <a:rPr lang="en-US" sz="1400" u="none" strike="noStrike" dirty="0" err="1">
                          <a:effectLst/>
                          <a:latin typeface="Meiryo" panose="020B0604030504040204" pitchFamily="34" charset="-128"/>
                          <a:ea typeface="Meiryo" panose="020B0604030504040204" pitchFamily="34" charset="-128"/>
                        </a:rPr>
                        <a:t>LotusScript</a:t>
                      </a:r>
                      <a:r>
                        <a:rPr lang="en-US" sz="1400" u="none" strike="noStrike" dirty="0">
                          <a:effectLst/>
                          <a:latin typeface="Meiryo" panose="020B0604030504040204" pitchFamily="34" charset="-128"/>
                          <a:ea typeface="Meiryo" panose="020B0604030504040204" pitchFamily="34" charset="-128"/>
                        </a:rPr>
                        <a:t> </a:t>
                      </a:r>
                      <a:r>
                        <a:rPr lang="ja-JP" altLang="en-US" sz="1400" u="none" strike="noStrike" dirty="0">
                          <a:effectLst/>
                          <a:latin typeface="Meiryo" panose="020B0604030504040204" pitchFamily="34" charset="-128"/>
                          <a:ea typeface="Meiryo" panose="020B0604030504040204" pitchFamily="34" charset="-128"/>
                        </a:rPr>
                        <a:t>データオブジェクト </a:t>
                      </a:r>
                      <a:r>
                        <a:rPr lang="en-US" altLang="ja-JP" sz="1400" u="none" strike="noStrike" dirty="0">
                          <a:effectLst/>
                          <a:latin typeface="Meiryo" panose="020B0604030504040204" pitchFamily="34" charset="-128"/>
                          <a:ea typeface="Meiryo" panose="020B0604030504040204" pitchFamily="34" charset="-128"/>
                        </a:rPr>
                        <a:t>(</a:t>
                      </a:r>
                      <a:r>
                        <a:rPr lang="en-US" sz="1400" u="none" strike="noStrike" dirty="0">
                          <a:effectLst/>
                          <a:latin typeface="Meiryo" panose="020B0604030504040204" pitchFamily="34" charset="-128"/>
                          <a:ea typeface="Meiryo" panose="020B0604030504040204" pitchFamily="34" charset="-128"/>
                        </a:rPr>
                        <a:t>LS:DO)、</a:t>
                      </a:r>
                      <a:r>
                        <a:rPr lang="en-US" sz="1400" u="none" strike="noStrike" dirty="0" err="1">
                          <a:effectLst/>
                          <a:latin typeface="Meiryo" panose="020B0604030504040204" pitchFamily="34" charset="-128"/>
                          <a:ea typeface="Meiryo" panose="020B0604030504040204" pitchFamily="34" charset="-128"/>
                        </a:rPr>
                        <a:t>DominoR</a:t>
                      </a:r>
                      <a:r>
                        <a:rPr lang="en-US" sz="1400" u="none" strike="noStrike" dirty="0">
                          <a:effectLst/>
                          <a:latin typeface="Meiryo" panose="020B0604030504040204" pitchFamily="34" charset="-128"/>
                          <a:ea typeface="Meiryo" panose="020B0604030504040204" pitchFamily="34" charset="-128"/>
                        </a:rPr>
                        <a:t> Enterprise Connection </a:t>
                      </a:r>
                      <a:r>
                        <a:rPr lang="en-US" sz="1400" u="none" strike="noStrike" dirty="0" err="1">
                          <a:effectLst/>
                          <a:latin typeface="Meiryo" panose="020B0604030504040204" pitchFamily="34" charset="-128"/>
                          <a:ea typeface="Meiryo" panose="020B0604030504040204" pitchFamily="34" charset="-128"/>
                        </a:rPr>
                        <a:t>Services（DECS</a:t>
                      </a:r>
                      <a:r>
                        <a:rPr lang="en-US" sz="1400" u="none" strike="noStrike" dirty="0">
                          <a:effectLst/>
                          <a:latin typeface="Meiryo" panose="020B0604030504040204" pitchFamily="34" charset="-128"/>
                          <a:ea typeface="Meiryo" panose="020B0604030504040204" pitchFamily="34" charset="-128"/>
                        </a:rPr>
                        <a:t>）、</a:t>
                      </a:r>
                    </a:p>
                    <a:p>
                      <a:pPr marL="92075" indent="0" algn="l" fontAlgn="ctr"/>
                      <a:r>
                        <a:rPr lang="en-US" sz="1400" u="none" strike="noStrike" dirty="0">
                          <a:effectLst/>
                          <a:latin typeface="Meiryo" panose="020B0604030504040204" pitchFamily="34" charset="-128"/>
                          <a:ea typeface="Meiryo" panose="020B0604030504040204" pitchFamily="34" charset="-128"/>
                        </a:rPr>
                        <a:t>Enterprise </a:t>
                      </a:r>
                      <a:r>
                        <a:rPr lang="en-US" sz="1400" u="none" strike="noStrike" dirty="0" err="1">
                          <a:effectLst/>
                          <a:latin typeface="Meiryo" panose="020B0604030504040204" pitchFamily="34" charset="-128"/>
                          <a:ea typeface="Meiryo" panose="020B0604030504040204" pitchFamily="34" charset="-128"/>
                        </a:rPr>
                        <a:t>Integrator（LEI</a:t>
                      </a:r>
                      <a:r>
                        <a:rPr lang="en-US" sz="1400" u="none" strike="noStrike" dirty="0">
                          <a:effectLst/>
                          <a:latin typeface="Meiryo" panose="020B0604030504040204" pitchFamily="34" charset="-128"/>
                          <a:ea typeface="Meiryo" panose="020B0604030504040204" pitchFamily="34" charset="-128"/>
                        </a:rPr>
                        <a:t>/HEI） </a:t>
                      </a:r>
                      <a:r>
                        <a:rPr lang="ja-JP" altLang="en-US" sz="1400" u="none" strike="noStrike" dirty="0">
                          <a:effectLst/>
                          <a:latin typeface="Meiryo" panose="020B0604030504040204" pitchFamily="34" charset="-128"/>
                          <a:ea typeface="Meiryo" panose="020B0604030504040204" pitchFamily="34" charset="-128"/>
                        </a:rPr>
                        <a:t>による外部データベースへのアクセスに利用</a:t>
                      </a:r>
                      <a:endParaRPr lang="ja-JP" altLang="en-US" sz="1400" b="0" i="0" u="none" strike="noStrike" dirty="0">
                        <a:solidFill>
                          <a:srgbClr val="000000"/>
                        </a:solidFill>
                        <a:effectLst/>
                        <a:latin typeface="Meiryo" panose="020B0604030504040204" pitchFamily="34" charset="-128"/>
                        <a:ea typeface="Meiryo" panose="020B0604030504040204" pitchFamily="34" charset="-128"/>
                      </a:endParaRPr>
                    </a:p>
                  </a:txBody>
                  <a:tcPr marL="7357" marR="7357" marT="7357"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2">
                        <a:lumMod val="10000"/>
                        <a:lumOff val="90000"/>
                      </a:schemeClr>
                    </a:solidFill>
                  </a:tcPr>
                </a:tc>
                <a:extLst>
                  <a:ext uri="{0D108BD9-81ED-4DB2-BD59-A6C34878D82A}">
                    <a16:rowId xmlns:a16="http://schemas.microsoft.com/office/drawing/2014/main" val="1775992790"/>
                  </a:ext>
                </a:extLst>
              </a:tr>
            </a:tbl>
          </a:graphicData>
        </a:graphic>
      </p:graphicFrame>
      <p:sp>
        <p:nvSpPr>
          <p:cNvPr id="11" name="Rectangle 3">
            <a:extLst>
              <a:ext uri="{FF2B5EF4-FFF2-40B4-BE49-F238E27FC236}">
                <a16:creationId xmlns:a16="http://schemas.microsoft.com/office/drawing/2014/main" id="{D14501B0-542C-1843-BB8B-5216516269A0}"/>
              </a:ext>
            </a:extLst>
          </p:cNvPr>
          <p:cNvSpPr>
            <a:spLocks noChangeArrowheads="1"/>
          </p:cNvSpPr>
          <p:nvPr/>
        </p:nvSpPr>
        <p:spPr bwMode="auto">
          <a:xfrm>
            <a:off x="0" y="2085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262626"/>
              </a:solidFill>
              <a:effectLst/>
              <a:uLnTx/>
              <a:uFillTx/>
              <a:latin typeface="Segoe UI"/>
              <a:ea typeface="游ゴシック"/>
              <a:cs typeface="+mn-cs"/>
            </a:endParaRPr>
          </a:p>
        </p:txBody>
      </p:sp>
      <p:sp>
        <p:nvSpPr>
          <p:cNvPr id="8" name="コンテンツ プレースホルダー 12">
            <a:extLst>
              <a:ext uri="{FF2B5EF4-FFF2-40B4-BE49-F238E27FC236}">
                <a16:creationId xmlns:a16="http://schemas.microsoft.com/office/drawing/2014/main" id="{4A05A416-998E-41EC-AC36-30ADFF6BCA52}"/>
              </a:ext>
            </a:extLst>
          </p:cNvPr>
          <p:cNvSpPr txBox="1">
            <a:spLocks/>
          </p:cNvSpPr>
          <p:nvPr/>
        </p:nvSpPr>
        <p:spPr>
          <a:xfrm>
            <a:off x="125383" y="2681564"/>
            <a:ext cx="11520000" cy="2221836"/>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300"/>
              </a:spcBef>
              <a:spcAft>
                <a:spcPts val="0"/>
              </a:spcAft>
              <a:buClr>
                <a:schemeClr val="accent3"/>
              </a:buClr>
              <a:buFont typeface="Arial" panose="020B0604020202020204" pitchFamily="34" charset="0"/>
              <a:buNone/>
              <a:defRPr kumimoji="1" sz="1200" b="1" kern="1200" spc="-100" baseline="0">
                <a:solidFill>
                  <a:schemeClr val="tx1"/>
                </a:solidFill>
                <a:latin typeface="メイリオ" panose="020B0604030504040204" pitchFamily="50" charset="-128"/>
                <a:ea typeface="メイリオ" panose="020B0604030504040204" pitchFamily="50" charset="-128"/>
                <a:cs typeface="+mn-cs"/>
              </a:defRPr>
            </a:lvl1pPr>
            <a:lvl2pPr marL="11113" indent="0" algn="l" defTabSz="914400" rtl="0" eaLnBrk="1" latinLnBrk="0" hangingPunct="1">
              <a:lnSpc>
                <a:spcPct val="110000"/>
              </a:lnSpc>
              <a:spcBef>
                <a:spcPts val="300"/>
              </a:spcBef>
              <a:spcAft>
                <a:spcPts val="0"/>
              </a:spcAft>
              <a:buClr>
                <a:schemeClr val="accent3"/>
              </a:buClr>
              <a:buFont typeface="Arial" panose="020B0604020202020204" pitchFamily="34" charset="0"/>
              <a:buNone/>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2pPr>
            <a:lvl3pPr marL="273050" indent="-228600" algn="l" defTabSz="914400" rtl="0" eaLnBrk="1" latinLnBrk="0" hangingPunct="1">
              <a:lnSpc>
                <a:spcPct val="110000"/>
              </a:lnSpc>
              <a:spcBef>
                <a:spcPts val="300"/>
              </a:spcBef>
              <a:spcAft>
                <a:spcPts val="0"/>
              </a:spcAft>
              <a:buClr>
                <a:schemeClr val="accent3"/>
              </a:buClr>
              <a:buFont typeface="Wingdings" pitchFamily="2" charset="2"/>
              <a:buChar char="n"/>
              <a:tabLst/>
              <a:defRPr kumimoji="1" sz="1200" kern="1200" spc="-100" baseline="0">
                <a:solidFill>
                  <a:schemeClr val="tx1"/>
                </a:solidFill>
                <a:latin typeface="メイリオ" panose="020B0604030504040204" pitchFamily="50" charset="-128"/>
                <a:ea typeface="メイリオ" panose="020B0604030504040204" pitchFamily="50" charset="-128"/>
                <a:cs typeface="+mn-cs"/>
              </a:defRPr>
            </a:lvl3pPr>
            <a:lvl4pPr marL="273050" indent="-261938" algn="l" defTabSz="914400" rtl="0" eaLnBrk="1" latinLnBrk="0" hangingPunct="1">
              <a:lnSpc>
                <a:spcPct val="110000"/>
              </a:lnSpc>
              <a:spcBef>
                <a:spcPts val="300"/>
              </a:spcBef>
              <a:spcAft>
                <a:spcPts val="0"/>
              </a:spcAft>
              <a:buClr>
                <a:schemeClr val="accent3"/>
              </a:buClr>
              <a:buFont typeface="Zapf Dingbats"/>
              <a:buChar char="➔"/>
              <a:tabLst/>
              <a:defRPr kumimoji="1" sz="1200" b="1" kern="1200" spc="-100" baseline="0">
                <a:solidFill>
                  <a:schemeClr val="tx1"/>
                </a:solidFill>
                <a:latin typeface="メイリオ" panose="020B0604030504040204" pitchFamily="50" charset="-128"/>
                <a:ea typeface="メイリオ" panose="020B0604030504040204" pitchFamily="50" charset="-128"/>
                <a:cs typeface="+mn-cs"/>
              </a:defRPr>
            </a:lvl4pPr>
            <a:lvl5pPr marL="273050" indent="0" algn="l" defTabSz="914400" rtl="0" eaLnBrk="1" latinLnBrk="0" hangingPunct="1">
              <a:lnSpc>
                <a:spcPct val="110000"/>
              </a:lnSpc>
              <a:spcBef>
                <a:spcPts val="300"/>
              </a:spcBef>
              <a:spcAft>
                <a:spcPts val="0"/>
              </a:spcAft>
              <a:buClr>
                <a:schemeClr val="accent3"/>
              </a:buClr>
              <a:buFont typeface="システムフォント（レギュラー）"/>
              <a:buNone/>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5pPr>
            <a:lvl6pPr marL="490538" indent="-217488" algn="l" defTabSz="914400" rtl="0" eaLnBrk="1" latinLnBrk="0" hangingPunct="1">
              <a:lnSpc>
                <a:spcPct val="110000"/>
              </a:lnSpc>
              <a:spcBef>
                <a:spcPts val="300"/>
              </a:spcBef>
              <a:spcAft>
                <a:spcPts val="0"/>
              </a:spcAft>
              <a:buClr>
                <a:schemeClr val="accent3"/>
              </a:buClr>
              <a:buFont typeface="Wingdings" pitchFamily="2" charset="2"/>
              <a:buChar char="p"/>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6pPr>
            <a:lvl7pPr marL="490538" indent="-217488" algn="l" defTabSz="914400" rtl="0" eaLnBrk="1" latinLnBrk="0" hangingPunct="1">
              <a:lnSpc>
                <a:spcPct val="110000"/>
              </a:lnSpc>
              <a:spcBef>
                <a:spcPts val="300"/>
              </a:spcBef>
              <a:spcAft>
                <a:spcPts val="0"/>
              </a:spcAft>
              <a:buClr>
                <a:schemeClr val="accent3"/>
              </a:buClr>
              <a:buFont typeface="Wingdings" pitchFamily="2" charset="2"/>
              <a:buChar char="ü"/>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7pPr>
            <a:lvl8pPr marL="490538" indent="-266700" algn="l" defTabSz="914400" rtl="0" eaLnBrk="1" latinLnBrk="0" hangingPunct="1">
              <a:lnSpc>
                <a:spcPct val="110000"/>
              </a:lnSpc>
              <a:spcBef>
                <a:spcPts val="300"/>
              </a:spcBef>
              <a:spcAft>
                <a:spcPts val="0"/>
              </a:spcAft>
              <a:buClr>
                <a:schemeClr val="accent3"/>
              </a:buClr>
              <a:buFont typeface="システムフォント（レギュラー）"/>
              <a:buChar char="→"/>
              <a:tabLst/>
              <a:defRPr kumimoji="1" sz="1050" kern="1200" spc="-100" baseline="0">
                <a:solidFill>
                  <a:schemeClr val="tx1"/>
                </a:solidFill>
                <a:latin typeface="メイリオ" panose="020B0604030504040204" pitchFamily="50" charset="-128"/>
                <a:ea typeface="メイリオ" panose="020B0604030504040204" pitchFamily="50" charset="-128"/>
                <a:cs typeface="+mn-cs"/>
              </a:defRPr>
            </a:lvl8pPr>
            <a:lvl9pPr marL="677863" indent="-187325" algn="l" defTabSz="914400" rtl="0" eaLnBrk="1" latinLnBrk="0" hangingPunct="1">
              <a:lnSpc>
                <a:spcPct val="110000"/>
              </a:lnSpc>
              <a:spcBef>
                <a:spcPts val="300"/>
              </a:spcBef>
              <a:spcAft>
                <a:spcPts val="0"/>
              </a:spcAft>
              <a:buClr>
                <a:schemeClr val="accent1"/>
              </a:buClr>
              <a:buFont typeface=".Lucida Grande UI Regular"/>
              <a:buChar char="※"/>
              <a:tabLst/>
              <a:defRPr kumimoji="1" sz="900" kern="1200" spc="-100" baseline="0">
                <a:solidFill>
                  <a:schemeClr val="tx1"/>
                </a:solidFill>
                <a:latin typeface="メイリオ" panose="020B0604030504040204" pitchFamily="50" charset="-128"/>
                <a:ea typeface="メイリオ" panose="020B0604030504040204" pitchFamily="50" charset="-128"/>
                <a:cs typeface="+mn-cs"/>
              </a:defRPr>
            </a:lvl9pPr>
          </a:lstStyle>
          <a:p>
            <a:pPr lvl="3" indent="0">
              <a:buFont typeface="Zapf Dingbats"/>
              <a:buNone/>
            </a:pPr>
            <a:r>
              <a:rPr lang="ja-JP" altLang="en-US" sz="1600" b="0" dirty="0">
                <a:latin typeface="Meiryo" panose="020B0604030504040204" pitchFamily="34" charset="-128"/>
                <a:ea typeface="Meiryo" panose="020B0604030504040204" pitchFamily="34" charset="-128"/>
              </a:rPr>
              <a:t>「除外コンポーネント」、「入手不可アイテム」リスト</a:t>
            </a:r>
          </a:p>
        </p:txBody>
      </p:sp>
    </p:spTree>
    <p:extLst>
      <p:ext uri="{BB962C8B-B14F-4D97-AF65-F5344CB8AC3E}">
        <p14:creationId xmlns:p14="http://schemas.microsoft.com/office/powerpoint/2010/main" val="19718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スライド用マスター">
  <a:themeElements>
    <a:clrScheme name="ユーザー定義 1">
      <a:dk1>
        <a:srgbClr val="000000"/>
      </a:dk1>
      <a:lt1>
        <a:srgbClr val="FFFFFF"/>
      </a:lt1>
      <a:dk2>
        <a:srgbClr val="4B4B4B"/>
      </a:dk2>
      <a:lt2>
        <a:srgbClr val="424242"/>
      </a:lt2>
      <a:accent1>
        <a:srgbClr val="941100"/>
      </a:accent1>
      <a:accent2>
        <a:srgbClr val="002847"/>
      </a:accent2>
      <a:accent3>
        <a:srgbClr val="0066B3"/>
      </a:accent3>
      <a:accent4>
        <a:srgbClr val="69B3E1"/>
      </a:accent4>
      <a:accent5>
        <a:srgbClr val="FF9300"/>
      </a:accent5>
      <a:accent6>
        <a:srgbClr val="009192"/>
      </a:accent6>
      <a:hlink>
        <a:srgbClr val="0096FF"/>
      </a:hlink>
      <a:folHlink>
        <a:srgbClr val="6BD7ED"/>
      </a:folHlink>
    </a:clrScheme>
    <a:fontScheme name="メイリオ">
      <a:majorFont>
        <a:latin typeface="Arial"/>
        <a:ea typeface="游ゴシック"/>
        <a:cs typeface=""/>
      </a:majorFont>
      <a:minorFont>
        <a:latin typeface="Arial"/>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eca1bd5-475b-4853-9d83-8149a04497e3">
      <UserInfo>
        <DisplayName>HCL Software Family Logos Members</DisplayName>
        <AccountId>8</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702C6C809989584896D5858AEDFFEA75" ma:contentTypeVersion="15" ma:contentTypeDescription="新しいドキュメントを作成します。" ma:contentTypeScope="" ma:versionID="51a37e5df36ec28a513b8ead1720d7d3">
  <xsd:schema xmlns:xsd="http://www.w3.org/2001/XMLSchema" xmlns:xs="http://www.w3.org/2001/XMLSchema" xmlns:p="http://schemas.microsoft.com/office/2006/metadata/properties" xmlns:ns2="e940a77b-d662-4d69-8234-065ef1cdca33" xmlns:ns3="2eca1bd5-475b-4853-9d83-8149a04497e3" targetNamespace="http://schemas.microsoft.com/office/2006/metadata/properties" ma:root="true" ma:fieldsID="3c3b03ab792a2334b079acf218ea9e36" ns2:_="" ns3:_="">
    <xsd:import namespace="e940a77b-d662-4d69-8234-065ef1cdca33"/>
    <xsd:import namespace="2eca1bd5-475b-4853-9d83-8149a04497e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40a77b-d662-4d69-8234-065ef1cdc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eca1bd5-475b-4853-9d83-8149a04497e3"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F16547-30A0-4FAF-AA4E-FD32AF686272}">
  <ds:schemaRefs>
    <ds:schemaRef ds:uri="http://schemas.microsoft.com/office/infopath/2007/PartnerControls"/>
    <ds:schemaRef ds:uri="http://schemas.microsoft.com/office/2006/documentManagement/types"/>
    <ds:schemaRef ds:uri="http://www.w3.org/XML/1998/namespace"/>
    <ds:schemaRef ds:uri="http://purl.org/dc/elements/1.1/"/>
    <ds:schemaRef ds:uri="e940a77b-d662-4d69-8234-065ef1cdca33"/>
    <ds:schemaRef ds:uri="http://schemas.openxmlformats.org/package/2006/metadata/core-properties"/>
    <ds:schemaRef ds:uri="http://purl.org/dc/terms/"/>
    <ds:schemaRef ds:uri="2eca1bd5-475b-4853-9d83-8149a04497e3"/>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B4ADF0A2-514F-4A3E-9B93-9110EAAD9A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40a77b-d662-4d69-8234-065ef1cdca33"/>
    <ds:schemaRef ds:uri="2eca1bd5-475b-4853-9d83-8149a04497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8C96CF5-1738-48AC-A616-221348AD3C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8242</TotalTime>
  <Words>4339</Words>
  <Application>Microsoft Office PowerPoint</Application>
  <PresentationFormat>Widescreen</PresentationFormat>
  <Paragraphs>629</Paragraphs>
  <Slides>47</Slides>
  <Notes>9</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47</vt:i4>
      </vt:variant>
    </vt:vector>
  </HeadingPairs>
  <TitlesOfParts>
    <vt:vector size="64" baseType="lpstr">
      <vt:lpstr>.Lucida Grande UI Regular</vt:lpstr>
      <vt:lpstr>BIZ UDPゴシック</vt:lpstr>
      <vt:lpstr>Meiryo UI</vt:lpstr>
      <vt:lpstr>ＭＳ Ｐゴシック</vt:lpstr>
      <vt:lpstr>Zapf Dingbats</vt:lpstr>
      <vt:lpstr>システムフォント（レギュラー）</vt:lpstr>
      <vt:lpstr>メイリオ</vt:lpstr>
      <vt:lpstr>メイリオ</vt:lpstr>
      <vt:lpstr>游ゴシック</vt:lpstr>
      <vt:lpstr>Arial</vt:lpstr>
      <vt:lpstr>Calibri</vt:lpstr>
      <vt:lpstr>Gotham Book</vt:lpstr>
      <vt:lpstr>Gotham-Book</vt:lpstr>
      <vt:lpstr>Segoe UI</vt:lpstr>
      <vt:lpstr>Webdings</vt:lpstr>
      <vt:lpstr>Wingdings</vt:lpstr>
      <vt:lpstr>スライド用マスター</vt:lpstr>
      <vt:lpstr>PowerPoint Presentation</vt:lpstr>
      <vt:lpstr>概要篇のごあんない</vt:lpstr>
      <vt:lpstr>利用中のバージョン</vt:lpstr>
      <vt:lpstr>もくじ</vt:lpstr>
      <vt:lpstr>HCL Notes/Domino の全体図</vt:lpstr>
      <vt:lpstr>HCL Notes/Domino 2022-2024 製品計画</vt:lpstr>
      <vt:lpstr>12.0 以降のリリースについて</vt:lpstr>
      <vt:lpstr>Notes/Domino V9.0.x, V10.0.x 営業活動終了、サポート終了のご案内</vt:lpstr>
      <vt:lpstr>Notes/Domino 9.0.x、10.0.x 一部サポート除外</vt:lpstr>
      <vt:lpstr>HCAAとiNotesのロードマップ</vt:lpstr>
      <vt:lpstr>最新Fix一覧</vt:lpstr>
      <vt:lpstr>システム要件</vt:lpstr>
      <vt:lpstr>FAQ: NotesとDominoの同居は可能か</vt:lpstr>
      <vt:lpstr>システム要件</vt:lpstr>
      <vt:lpstr>システム要件 (12.0.1 FP1)</vt:lpstr>
      <vt:lpstr>移行パス</vt:lpstr>
      <vt:lpstr>FAQ: 非サポートバージョンからのバージョンアップは可能か</vt:lpstr>
      <vt:lpstr>FAQ: 現状が8.5以下の場合、9.0.1を経由すべきか</vt:lpstr>
      <vt:lpstr>FAQ:異バージョン混在</vt:lpstr>
      <vt:lpstr>FAQ: HCAA のバージョン組み合わせ</vt:lpstr>
      <vt:lpstr>関連製品</vt:lpstr>
      <vt:lpstr>関連製品</vt:lpstr>
      <vt:lpstr>基本情報: 付属コンポーネント</vt:lpstr>
      <vt:lpstr>基本情報: 使えなくなった機能</vt:lpstr>
      <vt:lpstr>アプリの互換性と操作性の互換性</vt:lpstr>
      <vt:lpstr>FAQ: ワークスペースタブの位置設定</vt:lpstr>
      <vt:lpstr>アプリ互換性: 非互換検証結果 (同一Edition間)</vt:lpstr>
      <vt:lpstr>アプリ互換性: 非互換検証結果 (BasicからStandardへ)</vt:lpstr>
      <vt:lpstr>アプリ互換性: 移行を支援する３つのツール</vt:lpstr>
      <vt:lpstr>アプリ互換性: ツールのご紹介</vt:lpstr>
      <vt:lpstr>進め方: 計画のポイント</vt:lpstr>
      <vt:lpstr>進め方: デプロイの順序</vt:lpstr>
      <vt:lpstr>進め方: コストを意識した準備 </vt:lpstr>
      <vt:lpstr>進め方: 資料のご紹介</vt:lpstr>
      <vt:lpstr>デプロイが容易な Nomad 用プロキシサーバー</vt:lpstr>
      <vt:lpstr>デプロイが容易な Nomad 用プロキシサーバー</vt:lpstr>
      <vt:lpstr>FAQ: Nomad Web のワークスページの同期</vt:lpstr>
      <vt:lpstr>FAQ: Nomad Webのバージョンアップ方法</vt:lpstr>
      <vt:lpstr>無償体験: HCL Digital Solutions Sandbox</vt:lpstr>
      <vt:lpstr>Notes/Domino V12 と Nomad をご検討のお客様へ Web ページ『Notes/Domino V12 バーチャル・セミナー』</vt:lpstr>
      <vt:lpstr>ブログ &amp; SNS</vt:lpstr>
      <vt:lpstr>バンドルされているサードパーティー製品</vt:lpstr>
      <vt:lpstr>PowerPoint Presentation</vt:lpstr>
      <vt:lpstr>PowerPoint Presentation</vt:lpstr>
      <vt:lpstr>PowerPoint Presentation</vt:lpstr>
      <vt:lpstr>Q&amp;A</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HCL Notes/Domino V12 バージョンアップセミナー</dc:title>
  <dc:subject/>
  <dc:creator>株式会社エイチシーエル・ジャパン</dc:creator>
  <cp:keywords/>
  <dc:description/>
  <cp:lastModifiedBy>Kunio Matsuo</cp:lastModifiedBy>
  <cp:revision>252</cp:revision>
  <dcterms:created xsi:type="dcterms:W3CDTF">2019-04-21T14:38:15Z</dcterms:created>
  <dcterms:modified xsi:type="dcterms:W3CDTF">2022-10-11T21:44:40Z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
    <vt:lpwstr>false</vt:lpwstr>
  </property>
  <property fmtid="{D5CDD505-2E9C-101B-9397-08002B2CF9AE}" pid="3" name="ContentTypeId">
    <vt:lpwstr>0x010100702C6C809989584896D5858AEDFFEA75</vt:lpwstr>
  </property>
  <property fmtid="{D5CDD505-2E9C-101B-9397-08002B2CF9AE}" pid="4" name="HCLClassification">
    <vt:lpwstr>HCL_Cla5s_C0nf1dent1al</vt:lpwstr>
  </property>
  <property fmtid="{D5CDD505-2E9C-101B-9397-08002B2CF9AE}" pid="5" name="TitusGUID">
    <vt:lpwstr>d9ba6bca-a08d-473b-bfbe-857e4f4862f8</vt:lpwstr>
  </property>
</Properties>
</file>